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1602700" cy="28803600"/>
  <p:notesSz cx="6858000" cy="9144000"/>
  <p:embeddedFontLst>
    <p:embeddedFont>
      <p:font typeface="Arial Black" panose="020B0604020202020204" pitchFamily="34" charset="0"/>
      <p:regular r:id="rId4"/>
      <p:bold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Sakkal Majalla" panose="02000000000000000000" pitchFamily="2" charset="-78"/>
      <p:regular r:id="rId10"/>
      <p:bold r:id="rId11"/>
    </p:embeddedFont>
    <p:embeddedFont>
      <p:font typeface="Traditional Arabic" panose="02020603050405020304" pitchFamily="18" charset="-78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072">
          <p15:clr>
            <a:srgbClr val="A4A3A4"/>
          </p15:clr>
        </p15:guide>
        <p15:guide id="2" pos="6804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joHgLxOguxrgkkTjm5gfLPSjmB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77"/>
    <p:restoredTop sz="94663"/>
  </p:normalViewPr>
  <p:slideViewPr>
    <p:cSldViewPr snapToGrid="0">
      <p:cViewPr varScale="1">
        <p:scale>
          <a:sx n="27" d="100"/>
          <a:sy n="27" d="100"/>
        </p:scale>
        <p:origin x="1960" y="304"/>
      </p:cViewPr>
      <p:guideLst>
        <p:guide orient="horz" pos="9072"/>
        <p:guide pos="6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presProps" Target="pres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 rot="5400000">
            <a:off x="1296988" y="6505575"/>
            <a:ext cx="19008725" cy="19440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title"/>
          </p:nvPr>
        </p:nvSpPr>
        <p:spPr>
          <a:xfrm rot="5400000">
            <a:off x="-8910692" y="50722598"/>
            <a:ext cx="103219565" cy="11468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body" idx="1"/>
          </p:nvPr>
        </p:nvSpPr>
        <p:spPr>
          <a:xfrm rot="5400000">
            <a:off x="-32032336" y="39429937"/>
            <a:ext cx="103219565" cy="34054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ctrTitle"/>
          </p:nvPr>
        </p:nvSpPr>
        <p:spPr>
          <a:xfrm>
            <a:off x="1620203" y="8947792"/>
            <a:ext cx="18362295" cy="617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subTitle" idx="1"/>
          </p:nvPr>
        </p:nvSpPr>
        <p:spPr>
          <a:xfrm>
            <a:off x="3240405" y="16322040"/>
            <a:ext cx="15121891" cy="736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>
                <a:srgbClr val="888888"/>
              </a:buClr>
              <a:buSzPts val="10100"/>
              <a:buNone/>
              <a:defRPr>
                <a:solidFill>
                  <a:srgbClr val="888888"/>
                </a:solidFill>
              </a:defRPr>
            </a:lvl1pPr>
            <a:lvl2pPr lvl="1" algn="ct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rgbClr val="888888"/>
              </a:buClr>
              <a:buSzPts val="8800"/>
              <a:buNone/>
              <a:defRPr>
                <a:solidFill>
                  <a:srgbClr val="888888"/>
                </a:solidFill>
              </a:defRPr>
            </a:lvl2pPr>
            <a:lvl3pPr lvl="2" algn="ct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None/>
              <a:defRPr>
                <a:solidFill>
                  <a:srgbClr val="888888"/>
                </a:solidFill>
              </a:defRPr>
            </a:lvl3pPr>
            <a:lvl4pPr lvl="3" algn="ct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>
                <a:solidFill>
                  <a:srgbClr val="888888"/>
                </a:solidFill>
              </a:defRPr>
            </a:lvl4pPr>
            <a:lvl5pPr lvl="4" algn="ct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>
                <a:solidFill>
                  <a:srgbClr val="888888"/>
                </a:solidFill>
              </a:defRPr>
            </a:lvl5pPr>
            <a:lvl6pPr lvl="5" algn="ct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>
                <a:solidFill>
                  <a:srgbClr val="888888"/>
                </a:solidFill>
              </a:defRPr>
            </a:lvl6pPr>
            <a:lvl7pPr lvl="6" algn="ct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>
                <a:solidFill>
                  <a:srgbClr val="888888"/>
                </a:solidFill>
              </a:defRPr>
            </a:lvl7pPr>
            <a:lvl8pPr lvl="7" algn="ct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>
                <a:solidFill>
                  <a:srgbClr val="888888"/>
                </a:solidFill>
              </a:defRPr>
            </a:lvl8pPr>
            <a:lvl9pPr lvl="8" algn="ct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081088" y="6721475"/>
            <a:ext cx="19440525" cy="1900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1706465" y="18508987"/>
            <a:ext cx="18362295" cy="5720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600" b="1" cap="none"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1706465" y="12208202"/>
            <a:ext cx="18362295" cy="6300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rgbClr val="888888"/>
              </a:buClr>
              <a:buSzPts val="6300"/>
              <a:buNone/>
              <a:defRPr sz="63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None/>
              <a:defRPr sz="57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5000"/>
              <a:buNone/>
              <a:defRPr sz="50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rgbClr val="888888"/>
              </a:buClr>
              <a:buSzPts val="4400"/>
              <a:buNone/>
              <a:defRPr sz="4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2550319" y="28230202"/>
            <a:ext cx="22761596" cy="7983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marL="914400" lvl="1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2pPr>
            <a:lvl3pPr marL="1371600" lvl="2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3pPr>
            <a:lvl4pPr marL="1828800" lvl="3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–"/>
              <a:defRPr sz="5700"/>
            </a:lvl4pPr>
            <a:lvl5pPr marL="2286000" lvl="4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»"/>
              <a:defRPr sz="5700"/>
            </a:lvl5pPr>
            <a:lvl6pPr marL="2743200" lvl="5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6pPr>
            <a:lvl7pPr marL="3200400" lvl="6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7pPr>
            <a:lvl8pPr marL="3657600" lvl="7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8pPr>
            <a:lvl9pPr marL="4114800" lvl="8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25671964" y="28230202"/>
            <a:ext cx="22761593" cy="79836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•"/>
              <a:defRPr sz="8800"/>
            </a:lvl1pPr>
            <a:lvl2pPr marL="914400" lvl="1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–"/>
              <a:defRPr sz="7600"/>
            </a:lvl2pPr>
            <a:lvl3pPr marL="1371600" lvl="2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3pPr>
            <a:lvl4pPr marL="1828800" lvl="3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–"/>
              <a:defRPr sz="5700"/>
            </a:lvl4pPr>
            <a:lvl5pPr marL="2286000" lvl="4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»"/>
              <a:defRPr sz="5700"/>
            </a:lvl5pPr>
            <a:lvl6pPr marL="2743200" lvl="5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6pPr>
            <a:lvl7pPr marL="3200400" lvl="6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7pPr>
            <a:lvl8pPr marL="3657600" lvl="7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8pPr>
            <a:lvl9pPr marL="4114800" lvl="8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080135" y="1153480"/>
            <a:ext cx="19442431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1"/>
          </p:nvPr>
        </p:nvSpPr>
        <p:spPr>
          <a:xfrm>
            <a:off x="1080135" y="6447475"/>
            <a:ext cx="9544944" cy="2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1pPr>
            <a:lvl2pPr marL="914400" lvl="1" indent="-22860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  <a:defRPr sz="6300" b="1"/>
            </a:lvl2pPr>
            <a:lvl3pPr marL="1371600" lvl="2" indent="-22860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3pPr>
            <a:lvl4pPr marL="1828800" lvl="3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4pPr>
            <a:lvl5pPr marL="2286000" lvl="4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5pPr>
            <a:lvl6pPr marL="2743200" lvl="5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6pPr>
            <a:lvl7pPr marL="3200400" lvl="6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7pPr>
            <a:lvl8pPr marL="3657600" lvl="7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8pPr>
            <a:lvl9pPr marL="4114800" lvl="8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2"/>
          </p:nvPr>
        </p:nvSpPr>
        <p:spPr>
          <a:xfrm>
            <a:off x="1080135" y="9134475"/>
            <a:ext cx="9544944" cy="1659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1pPr>
            <a:lvl2pPr marL="914400" lvl="1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–"/>
              <a:defRPr sz="6300"/>
            </a:lvl2pPr>
            <a:lvl3pPr marL="1371600" lvl="2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3pPr>
            <a:lvl4pPr marL="1828800" lvl="3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–"/>
              <a:defRPr sz="5000"/>
            </a:lvl4pPr>
            <a:lvl5pPr marL="2286000" lvl="4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»"/>
              <a:defRPr sz="5000"/>
            </a:lvl5pPr>
            <a:lvl6pPr marL="2743200" lvl="5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6pPr>
            <a:lvl7pPr marL="3200400" lvl="6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7pPr>
            <a:lvl8pPr marL="3657600" lvl="7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8pPr>
            <a:lvl9pPr marL="4114800" lvl="8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3"/>
          </p:nvPr>
        </p:nvSpPr>
        <p:spPr>
          <a:xfrm>
            <a:off x="10973875" y="6447475"/>
            <a:ext cx="9548694" cy="26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None/>
              <a:defRPr sz="7600" b="1"/>
            </a:lvl1pPr>
            <a:lvl2pPr marL="914400" lvl="1" indent="-22860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None/>
              <a:defRPr sz="6300" b="1"/>
            </a:lvl2pPr>
            <a:lvl3pPr marL="1371600" lvl="2" indent="-22860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None/>
              <a:defRPr sz="5700" b="1"/>
            </a:lvl3pPr>
            <a:lvl4pPr marL="1828800" lvl="3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4pPr>
            <a:lvl5pPr marL="2286000" lvl="4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5pPr>
            <a:lvl6pPr marL="2743200" lvl="5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6pPr>
            <a:lvl7pPr marL="3200400" lvl="6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7pPr>
            <a:lvl8pPr marL="3657600" lvl="7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8pPr>
            <a:lvl9pPr marL="4114800" lvl="8" indent="-2286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sz="50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4"/>
          </p:nvPr>
        </p:nvSpPr>
        <p:spPr>
          <a:xfrm>
            <a:off x="10973875" y="9134475"/>
            <a:ext cx="9548694" cy="16595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1pPr>
            <a:lvl2pPr marL="914400" lvl="1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–"/>
              <a:defRPr sz="6300"/>
            </a:lvl2pPr>
            <a:lvl3pPr marL="1371600" lvl="2" indent="-590550" algn="r" rtl="1">
              <a:lnSpc>
                <a:spcPct val="100000"/>
              </a:lnSpc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Char char="•"/>
              <a:defRPr sz="5700"/>
            </a:lvl3pPr>
            <a:lvl4pPr marL="1828800" lvl="3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–"/>
              <a:defRPr sz="5000"/>
            </a:lvl4pPr>
            <a:lvl5pPr marL="2286000" lvl="4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»"/>
              <a:defRPr sz="5000"/>
            </a:lvl5pPr>
            <a:lvl6pPr marL="2743200" lvl="5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6pPr>
            <a:lvl7pPr marL="3200400" lvl="6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7pPr>
            <a:lvl8pPr marL="3657600" lvl="7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8pPr>
            <a:lvl9pPr marL="4114800" lvl="8" indent="-546100" algn="r" rt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  <a:defRPr sz="50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1080138" y="1146810"/>
            <a:ext cx="7107140" cy="4880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00" b="1"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1"/>
          </p:nvPr>
        </p:nvSpPr>
        <p:spPr>
          <a:xfrm>
            <a:off x="8446056" y="1146817"/>
            <a:ext cx="12076509" cy="2458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869950" algn="r" rtl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>
                <a:schemeClr val="dk1"/>
              </a:buClr>
              <a:buSzPts val="10100"/>
              <a:buChar char="•"/>
              <a:defRPr sz="10100"/>
            </a:lvl1pPr>
            <a:lvl2pPr marL="914400" lvl="1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Char char="–"/>
              <a:defRPr sz="8800"/>
            </a:lvl2pPr>
            <a:lvl3pPr marL="1371600" lvl="2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Char char="•"/>
              <a:defRPr sz="7600"/>
            </a:lvl3pPr>
            <a:lvl4pPr marL="1828800" lvl="3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–"/>
              <a:defRPr sz="6300"/>
            </a:lvl4pPr>
            <a:lvl5pPr marL="2286000" lvl="4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»"/>
              <a:defRPr sz="6300"/>
            </a:lvl5pPr>
            <a:lvl6pPr marL="2743200" lvl="5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6pPr>
            <a:lvl7pPr marL="3200400" lvl="6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7pPr>
            <a:lvl8pPr marL="3657600" lvl="7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8pPr>
            <a:lvl9pPr marL="4114800" lvl="8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Char char="•"/>
              <a:defRPr sz="63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body" idx="2"/>
          </p:nvPr>
        </p:nvSpPr>
        <p:spPr>
          <a:xfrm>
            <a:off x="1080138" y="6027427"/>
            <a:ext cx="7107140" cy="19702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marL="914400" lvl="1" indent="-228600" algn="r" rtl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marL="1371600" lvl="2" indent="-228600" algn="r" rtl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3pPr>
            <a:lvl4pPr marL="1828800" lvl="3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marL="3200400" lvl="6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marL="3657600" lvl="7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marL="4114800" lvl="8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ذو تسمية توضيحية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4234281" y="20162520"/>
            <a:ext cx="12961620" cy="23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b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300" b="1"/>
            </a:lvl1pPr>
            <a:lvl2pPr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>
            <a:spLocks noGrp="1"/>
          </p:cNvSpPr>
          <p:nvPr>
            <p:ph type="pic" idx="2"/>
          </p:nvPr>
        </p:nvSpPr>
        <p:spPr>
          <a:xfrm>
            <a:off x="4234281" y="2573655"/>
            <a:ext cx="12961620" cy="1728216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4234281" y="22542820"/>
            <a:ext cx="12961620" cy="3380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/>
            </a:lvl1pPr>
            <a:lvl2pPr marL="914400" lvl="1" indent="-228600" algn="r" rtl="1">
              <a:lnSpc>
                <a:spcPct val="100000"/>
              </a:lnSpc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None/>
              <a:defRPr sz="3800"/>
            </a:lvl2pPr>
            <a:lvl3pPr marL="1371600" lvl="2" indent="-228600" algn="r" rtl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chemeClr val="dk1"/>
              </a:buClr>
              <a:buSzPts val="3100"/>
              <a:buNone/>
              <a:defRPr sz="3100"/>
            </a:lvl3pPr>
            <a:lvl4pPr marL="1828800" lvl="3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marL="2286000" lvl="4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marL="2743200" lvl="5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marL="3200400" lvl="6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marL="3657600" lvl="7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marL="4114800" lvl="8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081088" y="1154113"/>
            <a:ext cx="19440525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081088" y="6721475"/>
            <a:ext cx="19440525" cy="1900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t" anchorCtr="0">
            <a:noAutofit/>
          </a:bodyPr>
          <a:lstStyle>
            <a:lvl1pPr marL="457200" marR="0" lvl="0" indent="-869950" algn="r" rtl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>
                <a:schemeClr val="dk1"/>
              </a:buClr>
              <a:buSzPts val="10100"/>
              <a:buFont typeface="Arial"/>
              <a:buChar char="•"/>
              <a:defRPr sz="10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87400" algn="r" rtl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rial"/>
              <a:buChar char="–"/>
              <a:defRPr sz="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711200" algn="r" rtl="1">
              <a:lnSpc>
                <a:spcPct val="100000"/>
              </a:lnSpc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–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»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628650" algn="r" rtl="1">
              <a:lnSpc>
                <a:spcPct val="100000"/>
              </a:lnSpc>
              <a:spcBef>
                <a:spcPts val="126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Arial"/>
              <a:buChar char="•"/>
              <a:defRPr sz="6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5481300" y="26696988"/>
            <a:ext cx="5040313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7381875" y="26696988"/>
            <a:ext cx="6838950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081088" y="26696988"/>
            <a:ext cx="5040312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7900" tIns="143950" rIns="287900" bIns="14395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9898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EEF3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48EB985B-BE50-134E-B1AE-2F06C60316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4" y="3031958"/>
            <a:ext cx="19539284" cy="25771642"/>
          </a:xfrm>
          <a:prstGeom prst="rect">
            <a:avLst/>
          </a:prstGeom>
        </p:spPr>
      </p:pic>
      <p:sp>
        <p:nvSpPr>
          <p:cNvPr id="89" name="Google Shape;89;p1"/>
          <p:cNvSpPr/>
          <p:nvPr/>
        </p:nvSpPr>
        <p:spPr>
          <a:xfrm>
            <a:off x="11043192" y="3965999"/>
            <a:ext cx="10169700" cy="8946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0" name="Google Shape;90;p1"/>
          <p:cNvCxnSpPr/>
          <p:nvPr/>
        </p:nvCxnSpPr>
        <p:spPr>
          <a:xfrm>
            <a:off x="0" y="3581400"/>
            <a:ext cx="21602700" cy="1588"/>
          </a:xfrm>
          <a:prstGeom prst="straightConnector1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808080">
                <a:alpha val="34117"/>
              </a:srgbClr>
            </a:outerShdw>
          </a:effectLst>
        </p:spPr>
      </p:cxnSp>
      <p:sp>
        <p:nvSpPr>
          <p:cNvPr id="91" name="Google Shape;91;p1"/>
          <p:cNvSpPr/>
          <p:nvPr/>
        </p:nvSpPr>
        <p:spPr>
          <a:xfrm>
            <a:off x="580590" y="24302250"/>
            <a:ext cx="10148700" cy="418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32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11022961" y="14388688"/>
            <a:ext cx="10134600" cy="46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11061548" y="5019793"/>
            <a:ext cx="10133100" cy="8278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  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11066511" y="20341354"/>
            <a:ext cx="10123200" cy="814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8100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568004" y="17051574"/>
            <a:ext cx="10173900" cy="600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>
              <a:solidFill>
                <a:srgbClr val="CC3300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3200" b="1" i="0" u="none" strike="noStrike" cap="none">
              <a:solidFill>
                <a:srgbClr val="CC3300"/>
              </a:solidFill>
              <a:latin typeface="Traditional Arabic"/>
              <a:ea typeface="Traditional Arabic"/>
              <a:cs typeface="Traditional Arabic"/>
              <a:sym typeface="Traditional Arabic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8618536" y="15328900"/>
            <a:ext cx="1724025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050" tIns="118050" rIns="118050" bIns="11805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1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266700" y="133350"/>
            <a:ext cx="21107400" cy="3333900"/>
          </a:xfrm>
          <a:prstGeom prst="roundRect">
            <a:avLst>
              <a:gd name="adj" fmla="val 10870"/>
            </a:avLst>
          </a:prstGeom>
          <a:solidFill>
            <a:srgbClr val="4A86E8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4780600" y="348303"/>
            <a:ext cx="136461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9975" tIns="29975" rIns="59975" bIns="29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Title here </a:t>
            </a:r>
            <a:r>
              <a:rPr lang="en-US" sz="6000" b="1" i="0" u="none" strike="noStrike" cap="none">
                <a:solidFill>
                  <a:schemeClr val="lt1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عنوان البحث</a:t>
            </a:r>
            <a:r>
              <a:rPr lang="en-US" sz="5400" b="1" i="0" u="none" strike="noStrik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5400" b="1" i="0" u="none" strike="noStrike" cap="non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99" name="Google Shape;99;p1"/>
          <p:cNvSpPr/>
          <p:nvPr/>
        </p:nvSpPr>
        <p:spPr>
          <a:xfrm>
            <a:off x="594836" y="5057006"/>
            <a:ext cx="10084500" cy="1088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36100" tIns="236100" rIns="236100" bIns="2361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Template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النموذج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266702" y="1816450"/>
            <a:ext cx="2947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000" b="1" i="0" u="none" strike="noStrike" cap="none">
                <a:solidFill>
                  <a:srgbClr val="F2F2F2"/>
                </a:solidFill>
                <a:latin typeface="Sakkal Majalla"/>
                <a:ea typeface="Sakkal Majalla"/>
                <a:cs typeface="Sakkal Majalla"/>
                <a:sym typeface="Sakkal Majalla"/>
              </a:rPr>
              <a:t>رقم المشاركة</a:t>
            </a:r>
            <a:endParaRPr sz="3800" b="1" i="0" u="none" strike="noStrike" cap="none">
              <a:solidFill>
                <a:srgbClr val="F2F2F2"/>
              </a:solidFill>
              <a:latin typeface="Sakkal Majalla"/>
              <a:ea typeface="Sakkal Majalla"/>
              <a:cs typeface="Sakkal Majalla"/>
              <a:sym typeface="Sakkal Majalla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594825" y="1731000"/>
            <a:ext cx="2450700" cy="1467300"/>
          </a:xfrm>
          <a:prstGeom prst="roundRect">
            <a:avLst>
              <a:gd name="adj" fmla="val 16667"/>
            </a:avLst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endParaRPr sz="5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1007459" y="3966002"/>
            <a:ext cx="10191000" cy="70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 المقدمة                              </a:t>
            </a:r>
            <a:endParaRPr sz="4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594835" y="3965992"/>
            <a:ext cx="10084500" cy="8676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1033263" y="13452739"/>
            <a:ext cx="10189800" cy="7812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439753" y="15998083"/>
            <a:ext cx="10148700" cy="7911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1027736" y="19334224"/>
            <a:ext cx="10125000" cy="7557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567990" y="23241905"/>
            <a:ext cx="10173900" cy="874500"/>
          </a:xfrm>
          <a:prstGeom prst="roundRect">
            <a:avLst>
              <a:gd name="adj" fmla="val 10870"/>
            </a:avLst>
          </a:prstGeom>
          <a:solidFill>
            <a:srgbClr val="538CD5"/>
          </a:solidFill>
          <a:ln w="254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9975" tIns="29975" rIns="59975" bIns="299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600"/>
              <a:buFont typeface="Arial"/>
              <a:buNone/>
            </a:pPr>
            <a:endParaRPr sz="8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1032600" y="13582588"/>
            <a:ext cx="10191000" cy="70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OBJECTIVES الأهداف 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1003258" y="19334229"/>
            <a:ext cx="10173900" cy="70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METHODS طريقة العمل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568011" y="3965988"/>
            <a:ext cx="10173900" cy="70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RESULTS النتائج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6700" y="-355550"/>
            <a:ext cx="5476674" cy="23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567999" y="16039630"/>
            <a:ext cx="10173900" cy="70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CONCLUSIONالإستنتاجات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"/>
          <p:cNvSpPr txBox="1"/>
          <p:nvPr/>
        </p:nvSpPr>
        <p:spPr>
          <a:xfrm>
            <a:off x="427161" y="23325166"/>
            <a:ext cx="10173900" cy="7080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REFERENCES المراجع                                   </a:t>
            </a:r>
            <a:endParaRPr sz="4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276325" y="274162"/>
            <a:ext cx="2947350" cy="113228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"/>
          <p:cNvSpPr txBox="1"/>
          <p:nvPr/>
        </p:nvSpPr>
        <p:spPr>
          <a:xfrm>
            <a:off x="18276250" y="1332300"/>
            <a:ext cx="29475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lang="en-US" sz="2900">
                <a:solidFill>
                  <a:schemeClr val="lt1"/>
                </a:solidFill>
              </a:rPr>
              <a:t>عمادة شؤون الطلاب</a:t>
            </a:r>
            <a:endParaRPr sz="2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Macintosh PowerPoint</Application>
  <PresentationFormat>مخصص</PresentationFormat>
  <Paragraphs>29</Paragraphs>
  <Slides>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7" baseType="lpstr">
      <vt:lpstr>Arial</vt:lpstr>
      <vt:lpstr>Sakkal Majalla</vt:lpstr>
      <vt:lpstr>Traditional Arabic</vt:lpstr>
      <vt:lpstr>Arial Black</vt:lpstr>
      <vt:lpstr>Calibri</vt:lpstr>
      <vt:lpstr>نسق Office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Creative Services at Public Affairs</dc:creator>
  <cp:lastModifiedBy>خزنة</cp:lastModifiedBy>
  <cp:revision>1</cp:revision>
  <dcterms:created xsi:type="dcterms:W3CDTF">2009-06-18T18:05:32Z</dcterms:created>
  <dcterms:modified xsi:type="dcterms:W3CDTF">2024-10-24T11:44:22Z</dcterms:modified>
</cp:coreProperties>
</file>