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</p:embeddedFont>
    <p:embeddedFont>
      <p:font typeface="Sakkal Majalla" panose="02000000000000000000" pitchFamily="2" charset="-78"/>
      <p:regular r:id="rId8"/>
      <p:bold r:id="rId9"/>
    </p:embeddedFont>
    <p:embeddedFont>
      <p:font typeface="Traditional Arabic" panose="02020603050405020304" pitchFamily="18" charset="-7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AdFwrXkSttVbSW+qQRirBH9G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1"/>
    <p:restoredTop sz="94663"/>
  </p:normalViewPr>
  <p:slideViewPr>
    <p:cSldViewPr snapToGrid="0">
      <p:cViewPr varScale="1">
        <p:scale>
          <a:sx n="27" d="100"/>
          <a:sy n="27" d="100"/>
        </p:scale>
        <p:origin x="1816" y="304"/>
      </p:cViewPr>
      <p:guideLst>
        <p:guide orient="horz" pos="907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8910692" y="50722598"/>
            <a:ext cx="103219565" cy="1146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2032336" y="39429937"/>
            <a:ext cx="103219565" cy="3405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706465" y="18508987"/>
            <a:ext cx="18362295" cy="57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600" b="1" cap="none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06465" y="12208202"/>
            <a:ext cx="18362295" cy="63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000"/>
              <a:buNone/>
              <a:defRPr sz="50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550319" y="28230202"/>
            <a:ext cx="22761596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5671964" y="28230202"/>
            <a:ext cx="22761593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080135" y="1153480"/>
            <a:ext cx="19442431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080135" y="9134475"/>
            <a:ext cx="954494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0973875" y="6447475"/>
            <a:ext cx="954869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0973875" y="9134475"/>
            <a:ext cx="954869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80138" y="1146810"/>
            <a:ext cx="7107140" cy="488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446056" y="1146817"/>
            <a:ext cx="12076509" cy="245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1pPr>
            <a:lvl2pPr marL="91440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marL="137160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3pPr>
            <a:lvl4pPr marL="182880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4pPr>
            <a:lvl5pPr marL="228600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»"/>
              <a:defRPr sz="6300"/>
            </a:lvl5pPr>
            <a:lvl6pPr marL="274320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6pPr>
            <a:lvl7pPr marL="320040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7pPr>
            <a:lvl8pPr marL="365760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8pPr>
            <a:lvl9pPr marL="411480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080138" y="6027427"/>
            <a:ext cx="7107140" cy="1970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ذو تسمية توضيحية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234281" y="20162520"/>
            <a:ext cx="12961620" cy="2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234281" y="2573655"/>
            <a:ext cx="12961620" cy="1728216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234281" y="22542820"/>
            <a:ext cx="12961620" cy="33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296988" y="6505575"/>
            <a:ext cx="19008725" cy="194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marR="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–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–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3084A2-930C-2FB3-1E7F-2CBF7FD21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4764505"/>
            <a:ext cx="21265816" cy="24039095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11043192" y="3965999"/>
            <a:ext cx="10169700" cy="894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0" y="3581400"/>
            <a:ext cx="21602700" cy="1588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117"/>
              </a:srgbClr>
            </a:outerShdw>
          </a:effectLst>
        </p:spPr>
      </p:cxnSp>
      <p:sp>
        <p:nvSpPr>
          <p:cNvPr id="91" name="Google Shape;91;p1"/>
          <p:cNvSpPr/>
          <p:nvPr/>
        </p:nvSpPr>
        <p:spPr>
          <a:xfrm>
            <a:off x="580590" y="24302250"/>
            <a:ext cx="10148700" cy="41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022961" y="14388688"/>
            <a:ext cx="10134600" cy="46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1061548" y="5019793"/>
            <a:ext cx="10133100" cy="827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1066511" y="20341354"/>
            <a:ext cx="10123200" cy="814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68004" y="17051574"/>
            <a:ext cx="10173900" cy="60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618536" y="15328900"/>
            <a:ext cx="17240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050" tIns="118050" rIns="118050" bIns="118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66700" y="133350"/>
            <a:ext cx="21107400" cy="33339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780600" y="348303"/>
            <a:ext cx="136461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975" tIns="29975" rIns="59975" bIns="29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Title here </a:t>
            </a:r>
            <a:r>
              <a:rPr lang="en-US" sz="6000" b="1" i="0" u="none" strike="noStrike" cap="none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عنوان البحث</a:t>
            </a: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94836" y="5057006"/>
            <a:ext cx="10084500" cy="108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70697" y="1816450"/>
            <a:ext cx="1724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F2F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رقم المشاركة</a:t>
            </a:r>
            <a:endParaRPr sz="4000" b="1" i="0" u="none" strike="noStrike" cap="none">
              <a:solidFill>
                <a:srgbClr val="F2F2F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6700" y="1816450"/>
            <a:ext cx="2132100" cy="17667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007459" y="3966002"/>
            <a:ext cx="101910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المقدمة                              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94835" y="3965992"/>
            <a:ext cx="10084500" cy="867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1033263" y="13452739"/>
            <a:ext cx="10189800" cy="7812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39753" y="15998083"/>
            <a:ext cx="10148700" cy="7911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1027736" y="19334224"/>
            <a:ext cx="10125000" cy="7557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67990" y="23241905"/>
            <a:ext cx="10173900" cy="8745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032600" y="13582588"/>
            <a:ext cx="101910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 الأهداف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1003258" y="19334229"/>
            <a:ext cx="101739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طريقة العمل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68011" y="3965988"/>
            <a:ext cx="101739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النتائج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567999" y="16039630"/>
            <a:ext cx="101739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CONCLUSIONالإستنتاجات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27161" y="23325166"/>
            <a:ext cx="10173900" cy="70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 المراجع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6744" y="133350"/>
            <a:ext cx="2947353" cy="2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750" y="-247200"/>
            <a:ext cx="5476674" cy="299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"/>
          <p:cNvCxnSpPr/>
          <p:nvPr/>
        </p:nvCxnSpPr>
        <p:spPr>
          <a:xfrm>
            <a:off x="0" y="3581400"/>
            <a:ext cx="21602700" cy="15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120"/>
              </a:srgbClr>
            </a:outerShdw>
          </a:effectLst>
        </p:spPr>
      </p:cxnSp>
      <p:sp>
        <p:nvSpPr>
          <p:cNvPr id="116" name="Google Shape;116;p1"/>
          <p:cNvSpPr/>
          <p:nvPr/>
        </p:nvSpPr>
        <p:spPr>
          <a:xfrm>
            <a:off x="266700" y="133350"/>
            <a:ext cx="21107400" cy="3333900"/>
          </a:xfrm>
          <a:prstGeom prst="roundRect">
            <a:avLst>
              <a:gd name="adj" fmla="val 10870"/>
            </a:avLst>
          </a:prstGeom>
          <a:solidFill>
            <a:srgbClr val="A4C2F4"/>
          </a:solidFill>
          <a:ln w="2540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4780600" y="348303"/>
            <a:ext cx="136461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975" tIns="29975" rIns="59975" bIns="29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Title here </a:t>
            </a:r>
            <a:r>
              <a:rPr lang="en-US" sz="6000" b="1" i="0" u="none" strike="noStrike" cap="none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عنوان البحث</a:t>
            </a:r>
            <a:r>
              <a:rPr lang="en-US" sz="54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b="1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66702" y="181645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F2F2F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رقم المشاركة</a:t>
            </a:r>
            <a:endParaRPr sz="3800" b="1" i="0" u="none" strike="noStrike" cap="none">
              <a:solidFill>
                <a:srgbClr val="F2F2F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594825" y="1731000"/>
            <a:ext cx="2450700" cy="1467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" y="-355550"/>
            <a:ext cx="5476674" cy="23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6325" y="274162"/>
            <a:ext cx="2947350" cy="11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18276250" y="133230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</a:rPr>
              <a:t>عمادة شؤون الطلاب</a:t>
            </a:r>
            <a:endParaRPr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مخصص</PresentationFormat>
  <Paragraphs>31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Traditional Arabic</vt:lpstr>
      <vt:lpstr>Arial Black</vt:lpstr>
      <vt:lpstr>Calibri</vt:lpstr>
      <vt:lpstr>Arial</vt:lpstr>
      <vt:lpstr>Sakkal Majalla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Creative Services at Public Affairs</dc:creator>
  <cp:lastModifiedBy>خزنة</cp:lastModifiedBy>
  <cp:revision>1</cp:revision>
  <dcterms:created xsi:type="dcterms:W3CDTF">2009-06-18T18:05:32Z</dcterms:created>
  <dcterms:modified xsi:type="dcterms:W3CDTF">2024-10-24T12:37:40Z</dcterms:modified>
</cp:coreProperties>
</file>