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602700" cy="28803600"/>
  <p:notesSz cx="6858000" cy="9144000"/>
  <p:embeddedFontLst>
    <p:embeddedFont>
      <p:font typeface="Arial Black" panose="020B06040202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</p:embeddedFont>
    <p:embeddedFont>
      <p:font typeface="Sakkal Majalla" panose="02000000000000000000" pitchFamily="2" charset="-78"/>
      <p:regular r:id="rId8"/>
      <p:bold r:id="rId9"/>
    </p:embeddedFont>
    <p:embeddedFont>
      <p:font typeface="Traditional Arabic" panose="02020603050405020304" pitchFamily="18" charset="-78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1J0BBwz9FDTFVnoFVPHSF9UW6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/>
    <p:restoredTop sz="94650"/>
  </p:normalViewPr>
  <p:slideViewPr>
    <p:cSldViewPr snapToGrid="0">
      <p:cViewPr varScale="1">
        <p:scale>
          <a:sx n="28" d="100"/>
          <a:sy n="28" d="100"/>
        </p:scale>
        <p:origin x="3056" y="240"/>
      </p:cViewPr>
      <p:guideLst>
        <p:guide orient="horz" pos="9072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8910692" y="50722598"/>
            <a:ext cx="103219565" cy="1146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2032336" y="39429937"/>
            <a:ext cx="103219565" cy="3405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081088" y="6721475"/>
            <a:ext cx="19440525" cy="1900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706465" y="18508987"/>
            <a:ext cx="18362295" cy="572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600" b="1" cap="none"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706465" y="12208202"/>
            <a:ext cx="18362295" cy="630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000"/>
              <a:buNone/>
              <a:defRPr sz="50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2550319" y="28230202"/>
            <a:ext cx="22761596" cy="7983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marL="914400" lvl="1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2pPr>
            <a:lvl3pPr marL="1371600" lvl="2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3pPr>
            <a:lvl4pPr marL="1828800" lvl="3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4pPr>
            <a:lvl5pPr marL="2286000" lvl="4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»"/>
              <a:defRPr sz="5700"/>
            </a:lvl5pPr>
            <a:lvl6pPr marL="2743200" lvl="5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6pPr>
            <a:lvl7pPr marL="3200400" lvl="6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7pPr>
            <a:lvl8pPr marL="3657600" lvl="7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8pPr>
            <a:lvl9pPr marL="4114800" lvl="8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5671964" y="28230202"/>
            <a:ext cx="22761593" cy="7983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marL="914400" lvl="1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2pPr>
            <a:lvl3pPr marL="1371600" lvl="2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3pPr>
            <a:lvl4pPr marL="1828800" lvl="3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4pPr>
            <a:lvl5pPr marL="2286000" lvl="4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»"/>
              <a:defRPr sz="5700"/>
            </a:lvl5pPr>
            <a:lvl6pPr marL="2743200" lvl="5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6pPr>
            <a:lvl7pPr marL="3200400" lvl="6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7pPr>
            <a:lvl8pPr marL="3657600" lvl="7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8pPr>
            <a:lvl9pPr marL="4114800" lvl="8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080135" y="1153480"/>
            <a:ext cx="19442431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1pPr>
            <a:lvl2pPr marL="914400" lvl="1" indent="-22860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 b="1"/>
            </a:lvl2pPr>
            <a:lvl3pPr marL="1371600" lvl="2" indent="-22860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3pPr>
            <a:lvl4pPr marL="1828800" lvl="3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4pPr>
            <a:lvl5pPr marL="2286000" lvl="4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5pPr>
            <a:lvl6pPr marL="2743200" lvl="5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6pPr>
            <a:lvl7pPr marL="3200400" lvl="6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7pPr>
            <a:lvl8pPr marL="3657600" lvl="7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8pPr>
            <a:lvl9pPr marL="4114800" lvl="8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1080135" y="9134475"/>
            <a:ext cx="9544944" cy="1659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1pPr>
            <a:lvl2pPr marL="914400" lvl="1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–"/>
              <a:defRPr sz="6300"/>
            </a:lvl2pPr>
            <a:lvl3pPr marL="1371600" lvl="2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3pPr>
            <a:lvl4pPr marL="1828800" lvl="3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–"/>
              <a:defRPr sz="5000"/>
            </a:lvl4pPr>
            <a:lvl5pPr marL="2286000" lvl="4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»"/>
              <a:defRPr sz="5000"/>
            </a:lvl5pPr>
            <a:lvl6pPr marL="2743200" lvl="5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6pPr>
            <a:lvl7pPr marL="3200400" lvl="6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7pPr>
            <a:lvl8pPr marL="3657600" lvl="7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8pPr>
            <a:lvl9pPr marL="4114800" lvl="8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10973875" y="6447475"/>
            <a:ext cx="9548694" cy="2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1pPr>
            <a:lvl2pPr marL="914400" lvl="1" indent="-22860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 b="1"/>
            </a:lvl2pPr>
            <a:lvl3pPr marL="1371600" lvl="2" indent="-22860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3pPr>
            <a:lvl4pPr marL="1828800" lvl="3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4pPr>
            <a:lvl5pPr marL="2286000" lvl="4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5pPr>
            <a:lvl6pPr marL="2743200" lvl="5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6pPr>
            <a:lvl7pPr marL="3200400" lvl="6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7pPr>
            <a:lvl8pPr marL="3657600" lvl="7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8pPr>
            <a:lvl9pPr marL="4114800" lvl="8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10973875" y="9134475"/>
            <a:ext cx="9548694" cy="1659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1pPr>
            <a:lvl2pPr marL="914400" lvl="1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–"/>
              <a:defRPr sz="6300"/>
            </a:lvl2pPr>
            <a:lvl3pPr marL="1371600" lvl="2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3pPr>
            <a:lvl4pPr marL="1828800" lvl="3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–"/>
              <a:defRPr sz="5000"/>
            </a:lvl4pPr>
            <a:lvl5pPr marL="2286000" lvl="4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»"/>
              <a:defRPr sz="5000"/>
            </a:lvl5pPr>
            <a:lvl6pPr marL="2743200" lvl="5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6pPr>
            <a:lvl7pPr marL="3200400" lvl="6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7pPr>
            <a:lvl8pPr marL="3657600" lvl="7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8pPr>
            <a:lvl9pPr marL="4114800" lvl="8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080138" y="1146810"/>
            <a:ext cx="7107140" cy="488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00" b="1"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446056" y="1146817"/>
            <a:ext cx="12076509" cy="245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869950" algn="r" rtl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>
                <a:schemeClr val="dk1"/>
              </a:buClr>
              <a:buSzPts val="10100"/>
              <a:buChar char="•"/>
              <a:defRPr sz="10100"/>
            </a:lvl1pPr>
            <a:lvl2pPr marL="914400" lvl="1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marL="1371600" lvl="2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3pPr>
            <a:lvl4pPr marL="1828800" lvl="3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–"/>
              <a:defRPr sz="6300"/>
            </a:lvl4pPr>
            <a:lvl5pPr marL="2286000" lvl="4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»"/>
              <a:defRPr sz="6300"/>
            </a:lvl5pPr>
            <a:lvl6pPr marL="2743200" lvl="5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6pPr>
            <a:lvl7pPr marL="3200400" lvl="6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7pPr>
            <a:lvl8pPr marL="3657600" lvl="7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8pPr>
            <a:lvl9pPr marL="4114800" lvl="8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080138" y="6027427"/>
            <a:ext cx="7107140" cy="1970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228600" algn="r" rtl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marL="1371600" lvl="2" indent="-228600" algn="r" rtl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3pPr>
            <a:lvl4pPr marL="1828800" lvl="3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marL="3200400" lvl="6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marL="3657600" lvl="7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marL="4114800" lvl="8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ذو تسمية توضيحية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234281" y="20162520"/>
            <a:ext cx="12961620" cy="2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00" b="1"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234281" y="2573655"/>
            <a:ext cx="12961620" cy="1728216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234281" y="22542820"/>
            <a:ext cx="12961620" cy="338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228600" algn="r" rtl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marL="1371600" lvl="2" indent="-228600" algn="r" rtl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3pPr>
            <a:lvl4pPr marL="1828800" lvl="3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marL="3200400" lvl="6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marL="3657600" lvl="7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marL="4114800" lvl="8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296988" y="6505575"/>
            <a:ext cx="19008725" cy="194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081088" y="6721475"/>
            <a:ext cx="19440525" cy="1900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marR="0" lvl="0" indent="-869950" algn="r" rtl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>
                <a:schemeClr val="dk1"/>
              </a:buClr>
              <a:buSzPts val="101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–"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–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F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1043192" y="3965999"/>
            <a:ext cx="10169700" cy="8946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3B6683-BF5B-A94E-277C-9C82B9AA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0" y="4297681"/>
            <a:ext cx="19339560" cy="23865840"/>
          </a:xfrm>
          <a:prstGeom prst="rect">
            <a:avLst/>
          </a:prstGeom>
        </p:spPr>
      </p:pic>
      <p:cxnSp>
        <p:nvCxnSpPr>
          <p:cNvPr id="90" name="Google Shape;90;p1"/>
          <p:cNvCxnSpPr/>
          <p:nvPr/>
        </p:nvCxnSpPr>
        <p:spPr>
          <a:xfrm>
            <a:off x="0" y="3581400"/>
            <a:ext cx="21602700" cy="1588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</p:cxnSp>
      <p:sp>
        <p:nvSpPr>
          <p:cNvPr id="91" name="Google Shape;91;p1"/>
          <p:cNvSpPr/>
          <p:nvPr/>
        </p:nvSpPr>
        <p:spPr>
          <a:xfrm>
            <a:off x="580590" y="24302250"/>
            <a:ext cx="10148700" cy="41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1022961" y="14388688"/>
            <a:ext cx="10134600" cy="46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1061548" y="5019793"/>
            <a:ext cx="10133100" cy="827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 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1066511" y="20341354"/>
            <a:ext cx="10123200" cy="814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810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68004" y="17051574"/>
            <a:ext cx="10173900" cy="60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CC3300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3200" b="1" i="0" u="none" strike="noStrike" cap="none">
              <a:solidFill>
                <a:srgbClr val="CC3300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8618536" y="15328900"/>
            <a:ext cx="17240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050" tIns="118050" rIns="118050" bIns="1180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66700" y="133350"/>
            <a:ext cx="21107400" cy="3333900"/>
          </a:xfrm>
          <a:prstGeom prst="roundRect">
            <a:avLst>
              <a:gd name="adj" fmla="val 10870"/>
            </a:avLst>
          </a:prstGeom>
          <a:solidFill>
            <a:schemeClr val="dk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780600" y="348303"/>
            <a:ext cx="136461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975" tIns="29975" rIns="59975" bIns="29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Title here </a:t>
            </a:r>
            <a:r>
              <a:rPr lang="en-US" sz="6000" b="1" i="0" u="none" strike="noStrike" cap="none">
                <a:solidFill>
                  <a:schemeClr val="lt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عنوان البحث</a:t>
            </a:r>
            <a:r>
              <a:rPr lang="en-US" sz="5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5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94836" y="5057006"/>
            <a:ext cx="10084500" cy="1088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470697" y="1816450"/>
            <a:ext cx="1724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F2F2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رقم المشاركة</a:t>
            </a:r>
            <a:endParaRPr sz="4000" b="1" i="0" u="none" strike="noStrike" cap="none">
              <a:solidFill>
                <a:srgbClr val="F2F2F2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66700" y="1816450"/>
            <a:ext cx="2132100" cy="17667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1007459" y="3966002"/>
            <a:ext cx="101910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المقدمة                              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94835" y="3965992"/>
            <a:ext cx="10084500" cy="8676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1033263" y="13452739"/>
            <a:ext cx="10189800" cy="7812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439753" y="15998083"/>
            <a:ext cx="10148700" cy="7911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1027736" y="19334224"/>
            <a:ext cx="10125000" cy="7557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567990" y="23241905"/>
            <a:ext cx="10173900" cy="8745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1032600" y="13582588"/>
            <a:ext cx="101910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 الأهداف 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1003258" y="19334229"/>
            <a:ext cx="101739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METHODS طريقة العمل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568011" y="3965988"/>
            <a:ext cx="101739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 النتائج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567999" y="16039630"/>
            <a:ext cx="101739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CONCLUSIONالإستنتاجات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427161" y="23325166"/>
            <a:ext cx="101739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 المراجع 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26744" y="133350"/>
            <a:ext cx="2947353" cy="2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750" y="-247200"/>
            <a:ext cx="5476674" cy="299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"/>
          <p:cNvCxnSpPr/>
          <p:nvPr/>
        </p:nvCxnSpPr>
        <p:spPr>
          <a:xfrm>
            <a:off x="0" y="3581400"/>
            <a:ext cx="21602700" cy="15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120"/>
              </a:srgbClr>
            </a:outerShdw>
          </a:effectLst>
        </p:spPr>
      </p:cxnSp>
      <p:sp>
        <p:nvSpPr>
          <p:cNvPr id="116" name="Google Shape;116;p1"/>
          <p:cNvSpPr/>
          <p:nvPr/>
        </p:nvSpPr>
        <p:spPr>
          <a:xfrm>
            <a:off x="0" y="133350"/>
            <a:ext cx="21602700" cy="3671446"/>
          </a:xfrm>
          <a:prstGeom prst="roundRect">
            <a:avLst>
              <a:gd name="adj" fmla="val 10870"/>
            </a:avLst>
          </a:prstGeom>
          <a:solidFill>
            <a:schemeClr val="dk2"/>
          </a:solidFill>
          <a:ln w="2540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4780600" y="348303"/>
            <a:ext cx="136461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975" tIns="29975" rIns="59975" bIns="29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Title here </a:t>
            </a:r>
            <a:r>
              <a:rPr lang="en-US" sz="6000" b="1" i="0" u="none" strike="noStrike" cap="none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عنوان البحث</a:t>
            </a:r>
            <a:r>
              <a:rPr lang="en-US" sz="54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5400" b="1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266702" y="1816450"/>
            <a:ext cx="2947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F2F2F2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رقم المشاركة</a:t>
            </a:r>
            <a:endParaRPr sz="3800" b="1" i="0" u="none" strike="noStrike" cap="none">
              <a:solidFill>
                <a:srgbClr val="F2F2F2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594825" y="1731000"/>
            <a:ext cx="2450700" cy="14673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" y="-355550"/>
            <a:ext cx="5476674" cy="23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76325" y="274162"/>
            <a:ext cx="2947350" cy="113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18276250" y="1332300"/>
            <a:ext cx="2947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</a:rPr>
              <a:t>عمادة شؤون الطلاب</a:t>
            </a:r>
            <a:endParaRPr sz="2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Macintosh PowerPoint</Application>
  <PresentationFormat>مخصص</PresentationFormat>
  <Paragraphs>31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7" baseType="lpstr">
      <vt:lpstr>Arial</vt:lpstr>
      <vt:lpstr>Sakkal Majalla</vt:lpstr>
      <vt:lpstr>Traditional Arabic</vt:lpstr>
      <vt:lpstr>Arial Black</vt:lpstr>
      <vt:lpstr>Calibri</vt:lpstr>
      <vt:lpstr>نسق Office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Creative Services at Public Affairs</dc:creator>
  <cp:lastModifiedBy>خزنة</cp:lastModifiedBy>
  <cp:revision>1</cp:revision>
  <dcterms:created xsi:type="dcterms:W3CDTF">2009-06-18T18:05:32Z</dcterms:created>
  <dcterms:modified xsi:type="dcterms:W3CDTF">2024-10-24T11:34:55Z</dcterms:modified>
</cp:coreProperties>
</file>