
<file path=[Content_Types].xml><?xml version="1.0" encoding="utf-8"?>
<Types xmlns="http://schemas.openxmlformats.org/package/2006/content-types">
  <Default ContentType="application/vnd.openxmlformats-officedocument.spreadsheetml.sheet" Extension="xlsx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1.xml"/>
  <Override ContentType="application/vnd.ms-office.chartcolorstyle+xml" PartName="/ppt/charts/colors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drawingml.chart+xml" PartName="/ppt/charts/chart2.xml"/>
  <Override ContentType="application/vnd.openxmlformats-officedocument.drawingml.chart+xml" PartName="/ppt/charts/chart1.xml"/>
  <Override ContentType="application/vnd.openxmlformats-officedocument.presentationml.notesSlide+xml" PartName="/ppt/notesSlides/notesSlide1.xml"/>
  <Override ContentType="application/vnd.openxmlformats-officedocument.themeOverride+xml" PartName="/ppt/theme/themeOverride2.xml"/>
  <Override ContentType="application/vnd.openxmlformats-officedocument.themeOverride+xml" PartName="/ppt/theme/themeOverride1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1.xml"/>
  <Override ContentType="application/vnd.ms-office.chartstyle+xml" PartName="/ppt/charts/style2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42803750" cx="30275200"/>
  <p:notesSz cx="6858000" cy="9144000"/>
  <p:embeddedFontLst>
    <p:embeddedFont>
      <p:font typeface="Arial Black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QIoRk5AArKuP4v8MT5JslNo4t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ArialBlack-regular.fntdata"/><Relationship Id="rId7" Type="http://customschemas.google.com/relationships/presentationmetadata" Target="metadata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1.xml"/><Relationship Id="rId4" Type="http://schemas.openxmlformats.org/officeDocument/2006/relationships/package" Target="../embeddings/Microsoft_Excel_Sheet1.xlsx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2.xml"/><Relationship Id="rId4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Chart title: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ورقة1!$B$1</c:f>
              <c:strCache>
                <c:ptCount val="1"/>
                <c:pt idx="0">
                  <c:v>المبيعات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FD-4F39-8E72-4299467BF526}"/>
              </c:ext>
            </c:extLst>
          </c:dPt>
          <c:dPt>
            <c:idx val="1"/>
            <c:bubble3D val="0"/>
            <c:spPr>
              <a:solidFill>
                <a:schemeClr val="accent1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FD-4F39-8E72-4299467BF526}"/>
              </c:ext>
            </c:extLst>
          </c:dPt>
          <c:dPt>
            <c:idx val="2"/>
            <c:bubble3D val="0"/>
            <c:explosion val="28"/>
            <c:spPr>
              <a:solidFill>
                <a:schemeClr val="accent1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AFD-4F39-8E72-4299467BF526}"/>
              </c:ext>
            </c:extLst>
          </c:dPt>
          <c:dPt>
            <c:idx val="3"/>
            <c:bubble3D val="0"/>
            <c:spPr>
              <a:solidFill>
                <a:schemeClr val="accent1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AFD-4F39-8E72-4299467BF526}"/>
              </c:ext>
            </c:extLst>
          </c:dPt>
          <c:cat>
            <c:strRef>
              <c:f>ورقة1!$A$2:$A$5</c:f>
              <c:strCache>
                <c:ptCount val="4"/>
                <c:pt idx="0">
                  <c:v>الربع الأول</c:v>
                </c:pt>
                <c:pt idx="1">
                  <c:v>الربع الثاني</c:v>
                </c:pt>
                <c:pt idx="2">
                  <c:v>الربع الثالث</c:v>
                </c:pt>
                <c:pt idx="3">
                  <c:v>الربع الرابع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AFD-4F39-8E72-4299467BF5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ورقة1!$B$1</c:f>
              <c:strCache>
                <c:ptCount val="1"/>
                <c:pt idx="0">
                  <c:v>سلسلة 1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3-4808-9EA8-16554F3ADED6}"/>
            </c:ext>
          </c:extLst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سلسلة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83-4808-9EA8-16554F3ADED6}"/>
            </c:ext>
          </c:extLst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83-4808-9EA8-16554F3AD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650944"/>
        <c:axId val="437651336"/>
      </c:barChart>
      <c:catAx>
        <c:axId val="43765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437651336"/>
        <c:crosses val="autoZero"/>
        <c:auto val="1"/>
        <c:lblAlgn val="ctr"/>
        <c:lblOffset val="100"/>
        <c:noMultiLvlLbl val="0"/>
      </c:catAx>
      <c:valAx>
        <c:axId val="43765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ar-SA"/>
          </a:p>
        </c:txPr>
        <c:crossAx val="437650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ar-S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ar-SA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rt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1558310" y="11917631"/>
            <a:ext cx="27158594" cy="261123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6792642" y="17151963"/>
            <a:ext cx="36274211" cy="65280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6452763" y="10813091"/>
            <a:ext cx="36274211" cy="19205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>
                <a:solidFill>
                  <a:schemeClr val="dk1"/>
                </a:solidFill>
              </a:defRPr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2"/>
              <a:buNone/>
              <a:defRPr sz="6622">
                <a:solidFill>
                  <a:srgbClr val="888888"/>
                </a:solidFill>
              </a:defRPr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60"/>
              <a:buNone/>
              <a:defRPr sz="5960">
                <a:solidFill>
                  <a:srgbClr val="888888"/>
                </a:solidFill>
              </a:defRPr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b="1" sz="7946"/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b="1" sz="6622"/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b="1" sz="5960"/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b="1" sz="7946"/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b="1" sz="6622"/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b="1" sz="5960"/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b="1" sz="5297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901382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indent="-817308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indent="-733171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indent="-649097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indent="-649097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indent="-649097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indent="-649097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indent="-649097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indent="-649096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indent="-228600" lvl="1" marL="914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indent="-228600" lvl="2" marL="1371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indent="-228600" lvl="3" marL="1828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indent="-228600" lvl="4" marL="22860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indent="-228600" lvl="5" marL="27432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indent="-228600" lvl="6" marL="32004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indent="-228600" lvl="7" marL="36576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indent="-228600" lvl="8" marL="411480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b="0" i="0" sz="145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817308" lvl="0" marL="457200" marR="0" rtl="1" algn="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b="0" i="0" sz="927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33171" lvl="1" marL="9144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b="0" i="0" sz="79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649097" lvl="2" marL="13716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b="0" i="0" sz="662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07060" lvl="3" marL="18288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07060" lvl="4" marL="22860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07060" lvl="5" marL="27432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07060" lvl="6" marL="32004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07060" lvl="7" marL="36576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07059" lvl="8" marL="4114800" marR="0" rtl="1" algn="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b="0" i="0" sz="59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97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chart" Target="../charts/chart1.xml"/><Relationship Id="rId6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22683" l="45627" r="0" t="0"/>
          <a:stretch/>
        </p:blipFill>
        <p:spPr>
          <a:xfrm rot="10800000">
            <a:off x="11175451" y="24141292"/>
            <a:ext cx="8555123" cy="1143456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 flipH="1">
            <a:off x="-1" y="40492926"/>
            <a:ext cx="30275213" cy="2310845"/>
          </a:xfrm>
          <a:prstGeom prst="rect">
            <a:avLst/>
          </a:prstGeom>
          <a:solidFill>
            <a:srgbClr val="0D77C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Calibri"/>
              <a:buNone/>
            </a:pPr>
            <a:r>
              <a:t/>
            </a:r>
            <a:endParaRPr b="0" i="0" sz="8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594335" y="40826015"/>
            <a:ext cx="2496233" cy="1707025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Calibri"/>
              <a:buNone/>
            </a:pPr>
            <a:r>
              <a:t/>
            </a:r>
            <a:endParaRPr b="0" i="0" sz="8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5195096" y="40611856"/>
            <a:ext cx="20515831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Theme of scientific research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Humanities and Social Sciences Research Track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7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-1" y="-141118"/>
            <a:ext cx="30367501" cy="4523365"/>
          </a:xfrm>
          <a:prstGeom prst="rect">
            <a:avLst/>
          </a:prstGeom>
          <a:solidFill>
            <a:srgbClr val="0D77C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Font typeface="Calibri"/>
              <a:buNone/>
            </a:pPr>
            <a:r>
              <a:t/>
            </a:r>
            <a:endParaRPr b="0" i="0" sz="82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309093" y="968915"/>
            <a:ext cx="4198259" cy="30980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0" name="Google Shape;90;p1"/>
          <p:cNvGrpSpPr/>
          <p:nvPr/>
        </p:nvGrpSpPr>
        <p:grpSpPr>
          <a:xfrm>
            <a:off x="10452926" y="5042111"/>
            <a:ext cx="9372600" cy="16056863"/>
            <a:chOff x="10395776" y="5042111"/>
            <a:chExt cx="9372600" cy="16056863"/>
          </a:xfrm>
        </p:grpSpPr>
        <p:sp>
          <p:nvSpPr>
            <p:cNvPr id="91" name="Google Shape;91;p1"/>
            <p:cNvSpPr txBox="1"/>
            <p:nvPr/>
          </p:nvSpPr>
          <p:spPr>
            <a:xfrm>
              <a:off x="10395776" y="6050908"/>
              <a:ext cx="9372599" cy="15048066"/>
            </a:xfrm>
            <a:prstGeom prst="rect">
              <a:avLst/>
            </a:prstGeom>
            <a:solidFill>
              <a:srgbClr val="FFFFFF"/>
            </a:solidFill>
            <a:ln cap="flat" cmpd="sng" w="12700">
              <a:solidFill>
                <a:srgbClr val="374C8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123000" lIns="123000" spcFirstLastPara="1" rIns="123000" wrap="square" tIns="123000">
              <a:spAutoFit/>
            </a:bodyPr>
            <a:lstStyle/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1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22"/>
                <a:buFont typeface="Arial"/>
                <a:buNone/>
              </a:pPr>
              <a:r>
                <a:t/>
              </a:r>
              <a:endParaRPr b="0" i="0" sz="212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10395776" y="5042111"/>
              <a:ext cx="9372600" cy="1362456"/>
            </a:xfrm>
            <a:prstGeom prst="rect">
              <a:avLst/>
            </a:prstGeom>
            <a:solidFill>
              <a:srgbClr val="0D77C3"/>
            </a:solidFill>
            <a:ln cap="flat" cmpd="sng" w="25400">
              <a:solidFill>
                <a:srgbClr val="364A7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30750" lIns="61500" spcFirstLastPara="1" rIns="61500" wrap="square" tIns="3075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7200" u="none" cap="none" strike="noStrik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Results</a:t>
              </a:r>
              <a:endParaRPr/>
            </a:p>
          </p:txBody>
        </p:sp>
      </p:grpSp>
      <p:graphicFrame>
        <p:nvGraphicFramePr>
          <p:cNvPr id="93" name="Google Shape;93;p1"/>
          <p:cNvGraphicFramePr/>
          <p:nvPr/>
        </p:nvGraphicFramePr>
        <p:xfrm>
          <a:off x="10789184" y="21841858"/>
          <a:ext cx="8696843" cy="8446792"/>
        </p:xfrm>
        <a:graphic>
          <a:graphicData uri="http://schemas.openxmlformats.org/drawingml/2006/chart">
            <c:chart r:id="rId5"/>
          </a:graphicData>
        </a:graphic>
      </p:graphicFrame>
      <p:graphicFrame>
        <p:nvGraphicFramePr>
          <p:cNvPr id="94" name="Google Shape;94;p1"/>
          <p:cNvGraphicFramePr/>
          <p:nvPr/>
        </p:nvGraphicFramePr>
        <p:xfrm>
          <a:off x="10851209" y="31303250"/>
          <a:ext cx="8696843" cy="9103628"/>
        </p:xfrm>
        <a:graphic>
          <a:graphicData uri="http://schemas.openxmlformats.org/drawingml/2006/chart">
            <c:chart r:id="rId6"/>
          </a:graphicData>
        </a:graphic>
      </p:graphicFrame>
      <p:sp>
        <p:nvSpPr>
          <p:cNvPr id="95" name="Google Shape;95;p1"/>
          <p:cNvSpPr/>
          <p:nvPr/>
        </p:nvSpPr>
        <p:spPr>
          <a:xfrm>
            <a:off x="0" y="41017807"/>
            <a:ext cx="3777534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F2F2F2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ID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F2F2F2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Number </a:t>
            </a:r>
            <a:endParaRPr b="1" i="0" sz="4800" u="none" cap="none" strike="noStrike">
              <a:solidFill>
                <a:srgbClr val="F2F2F2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5323868" y="2470255"/>
            <a:ext cx="20775274" cy="1168416"/>
          </a:xfrm>
          <a:prstGeom prst="rect">
            <a:avLst/>
          </a:prstGeom>
          <a:noFill/>
          <a:ln>
            <a:noFill/>
          </a:ln>
        </p:spPr>
        <p:txBody>
          <a:bodyPr anchorCtr="0" anchor="t" bIns="29900" lIns="59825" spcFirstLastPara="1" rIns="59825" wrap="square" tIns="299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sng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Student name</a:t>
            </a:r>
            <a:r>
              <a:rPr b="1" i="0"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, Co-author 1, Coauthor 2, ……. and Supervisor</a:t>
            </a:r>
            <a:br>
              <a:rPr b="1" i="0"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600" u="none" cap="none" strike="noStrik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Department of ……………, College of ……………………………, King Saud University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10263416" y="806229"/>
            <a:ext cx="9748379" cy="1414779"/>
          </a:xfrm>
          <a:prstGeom prst="rect">
            <a:avLst/>
          </a:prstGeom>
          <a:noFill/>
          <a:ln>
            <a:noFill/>
          </a:ln>
        </p:spPr>
        <p:txBody>
          <a:bodyPr anchorCtr="0" anchor="t" bIns="29975" lIns="59975" spcFirstLastPara="1" rIns="59975" wrap="square" tIns="299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8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TITLE HERE</a:t>
            </a:r>
            <a:endParaRPr b="1" i="0" sz="8800" u="none" cap="none" strike="noStrike">
              <a:solidFill>
                <a:srgbClr val="FFFFFF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518734" y="4968561"/>
            <a:ext cx="29209529" cy="35063824"/>
            <a:chOff x="518734" y="4968561"/>
            <a:chExt cx="29209529" cy="35063824"/>
          </a:xfrm>
        </p:grpSpPr>
        <p:grpSp>
          <p:nvGrpSpPr>
            <p:cNvPr id="99" name="Google Shape;99;p1"/>
            <p:cNvGrpSpPr/>
            <p:nvPr/>
          </p:nvGrpSpPr>
          <p:grpSpPr>
            <a:xfrm>
              <a:off x="20204122" y="4968561"/>
              <a:ext cx="9524141" cy="35001507"/>
              <a:chOff x="486988" y="5041191"/>
              <a:chExt cx="9524141" cy="35001507"/>
            </a:xfrm>
          </p:grpSpPr>
          <p:grpSp>
            <p:nvGrpSpPr>
              <p:cNvPr id="100" name="Google Shape;100;p1"/>
              <p:cNvGrpSpPr/>
              <p:nvPr/>
            </p:nvGrpSpPr>
            <p:grpSpPr>
              <a:xfrm>
                <a:off x="486988" y="33320595"/>
                <a:ext cx="9445159" cy="6722103"/>
                <a:chOff x="486988" y="33320595"/>
                <a:chExt cx="9445159" cy="6722103"/>
              </a:xfrm>
            </p:grpSpPr>
            <p:sp>
              <p:nvSpPr>
                <p:cNvPr id="101" name="Google Shape;101;p1"/>
                <p:cNvSpPr txBox="1"/>
                <p:nvPr/>
              </p:nvSpPr>
              <p:spPr>
                <a:xfrm>
                  <a:off x="486988" y="34374446"/>
                  <a:ext cx="9445159" cy="5668252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2700">
                  <a:solidFill>
                    <a:srgbClr val="374C8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123000" lIns="123000" spcFirstLastPara="1" rIns="123000" wrap="square" tIns="123000">
                  <a:spAutoFit/>
                </a:bodyPr>
                <a:lstStyle/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2" name="Google Shape;102;p1"/>
                <p:cNvSpPr/>
                <p:nvPr/>
              </p:nvSpPr>
              <p:spPr>
                <a:xfrm>
                  <a:off x="486988" y="33320595"/>
                  <a:ext cx="9445159" cy="1362456"/>
                </a:xfrm>
                <a:prstGeom prst="rect">
                  <a:avLst/>
                </a:prstGeom>
                <a:solidFill>
                  <a:srgbClr val="0D77C3"/>
                </a:solidFill>
                <a:ln cap="flat" cmpd="sng" w="25400">
                  <a:solidFill>
                    <a:srgbClr val="364A7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30750" lIns="61500" spcFirstLastPara="1" rIns="61500" wrap="square" tIns="3075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72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References</a:t>
                  </a:r>
                  <a:endParaRPr/>
                </a:p>
              </p:txBody>
            </p:sp>
          </p:grpSp>
          <p:grpSp>
            <p:nvGrpSpPr>
              <p:cNvPr id="103" name="Google Shape;103;p1"/>
              <p:cNvGrpSpPr/>
              <p:nvPr/>
            </p:nvGrpSpPr>
            <p:grpSpPr>
              <a:xfrm>
                <a:off x="636607" y="5041191"/>
                <a:ext cx="9374522" cy="17976077"/>
                <a:chOff x="636607" y="5041191"/>
                <a:chExt cx="9374522" cy="17976077"/>
              </a:xfrm>
            </p:grpSpPr>
            <p:sp>
              <p:nvSpPr>
                <p:cNvPr id="104" name="Google Shape;104;p1"/>
                <p:cNvSpPr txBox="1"/>
                <p:nvPr/>
              </p:nvSpPr>
              <p:spPr>
                <a:xfrm>
                  <a:off x="643343" y="6558068"/>
                  <a:ext cx="9367786" cy="164592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2700">
                  <a:solidFill>
                    <a:srgbClr val="374C8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123000" lIns="123000" spcFirstLastPara="1" rIns="123000" wrap="square" tIns="123000">
                  <a:spAutoFit/>
                </a:bodyPr>
                <a:lstStyle/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1"/>
                <p:cNvSpPr/>
                <p:nvPr/>
              </p:nvSpPr>
              <p:spPr>
                <a:xfrm>
                  <a:off x="636607" y="5041191"/>
                  <a:ext cx="9374522" cy="1554936"/>
                </a:xfrm>
                <a:prstGeom prst="rect">
                  <a:avLst/>
                </a:prstGeom>
                <a:solidFill>
                  <a:srgbClr val="0D77C3"/>
                </a:solidFill>
                <a:ln cap="flat" cmpd="sng" w="25400">
                  <a:solidFill>
                    <a:srgbClr val="364A7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30750" lIns="61500" spcFirstLastPara="1" rIns="61500" wrap="square" tIns="3075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72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Conclusions</a:t>
                  </a:r>
                  <a:endParaRPr/>
                </a:p>
              </p:txBody>
            </p:sp>
          </p:grpSp>
          <p:grpSp>
            <p:nvGrpSpPr>
              <p:cNvPr id="106" name="Google Shape;106;p1"/>
              <p:cNvGrpSpPr/>
              <p:nvPr/>
            </p:nvGrpSpPr>
            <p:grpSpPr>
              <a:xfrm>
                <a:off x="509874" y="23916125"/>
                <a:ext cx="9472321" cy="8085985"/>
                <a:chOff x="509874" y="24201875"/>
                <a:chExt cx="9472321" cy="8085985"/>
              </a:xfrm>
            </p:grpSpPr>
            <p:sp>
              <p:nvSpPr>
                <p:cNvPr id="107" name="Google Shape;107;p1"/>
                <p:cNvSpPr txBox="1"/>
                <p:nvPr/>
              </p:nvSpPr>
              <p:spPr>
                <a:xfrm>
                  <a:off x="509874" y="25565757"/>
                  <a:ext cx="9472321" cy="6722103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2700">
                  <a:solidFill>
                    <a:srgbClr val="374C8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123000" lIns="123000" spcFirstLastPara="1" rIns="123000" wrap="square" tIns="123000">
                  <a:spAutoFit/>
                </a:bodyPr>
                <a:lstStyle/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8" name="Google Shape;108;p1"/>
                <p:cNvSpPr/>
                <p:nvPr/>
              </p:nvSpPr>
              <p:spPr>
                <a:xfrm>
                  <a:off x="509874" y="24201875"/>
                  <a:ext cx="9472321" cy="1363879"/>
                </a:xfrm>
                <a:prstGeom prst="rect">
                  <a:avLst/>
                </a:prstGeom>
                <a:solidFill>
                  <a:srgbClr val="0D77C3"/>
                </a:solidFill>
                <a:ln cap="flat" cmpd="sng" w="25400">
                  <a:solidFill>
                    <a:srgbClr val="364A7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30750" lIns="61500" spcFirstLastPara="1" rIns="61500" wrap="square" tIns="3075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72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Recommendations</a:t>
                  </a:r>
                  <a:endParaRPr/>
                </a:p>
              </p:txBody>
            </p:sp>
          </p:grpSp>
        </p:grpSp>
        <p:grpSp>
          <p:nvGrpSpPr>
            <p:cNvPr id="109" name="Google Shape;109;p1"/>
            <p:cNvGrpSpPr/>
            <p:nvPr/>
          </p:nvGrpSpPr>
          <p:grpSpPr>
            <a:xfrm>
              <a:off x="518734" y="4968561"/>
              <a:ext cx="9492839" cy="35063824"/>
              <a:chOff x="20229397" y="4978874"/>
              <a:chExt cx="9492839" cy="35063824"/>
            </a:xfrm>
          </p:grpSpPr>
          <p:grpSp>
            <p:nvGrpSpPr>
              <p:cNvPr id="110" name="Google Shape;110;p1"/>
              <p:cNvGrpSpPr/>
              <p:nvPr/>
            </p:nvGrpSpPr>
            <p:grpSpPr>
              <a:xfrm>
                <a:off x="20249052" y="32873206"/>
                <a:ext cx="9473184" cy="7169492"/>
                <a:chOff x="20224862" y="32950876"/>
                <a:chExt cx="9473184" cy="7169492"/>
              </a:xfrm>
            </p:grpSpPr>
            <p:sp>
              <p:nvSpPr>
                <p:cNvPr id="111" name="Google Shape;111;p1"/>
                <p:cNvSpPr txBox="1"/>
                <p:nvPr/>
              </p:nvSpPr>
              <p:spPr>
                <a:xfrm>
                  <a:off x="20224862" y="33569550"/>
                  <a:ext cx="9445158" cy="6550818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2700">
                  <a:solidFill>
                    <a:srgbClr val="374C8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123000" lIns="123000" spcFirstLastPara="1" rIns="123000" wrap="square" tIns="123000">
                  <a:noAutofit/>
                </a:bodyPr>
                <a:lstStyle/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2400"/>
                    <a:buFont typeface="Arial"/>
                    <a:buNone/>
                  </a:pPr>
                  <a:r>
                    <a:rPr b="0" i="0" lang="en-US" sz="2400" u="none" cap="none" strike="noStrike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(مواد وطرق البحث)</a:t>
                  </a:r>
                  <a:endParaRPr b="0" i="0" sz="2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Google Shape;112;p1"/>
                <p:cNvSpPr/>
                <p:nvPr/>
              </p:nvSpPr>
              <p:spPr>
                <a:xfrm>
                  <a:off x="20224862" y="32950876"/>
                  <a:ext cx="9473184" cy="1362456"/>
                </a:xfrm>
                <a:prstGeom prst="rect">
                  <a:avLst/>
                </a:prstGeom>
                <a:solidFill>
                  <a:srgbClr val="0D77C3"/>
                </a:solidFill>
                <a:ln cap="flat" cmpd="sng" w="25400">
                  <a:solidFill>
                    <a:srgbClr val="364A7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30750" lIns="61500" spcFirstLastPara="1" rIns="61500" wrap="square" tIns="3075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72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Methods and Materials</a:t>
                  </a:r>
                  <a:endParaRPr/>
                </a:p>
              </p:txBody>
            </p:sp>
          </p:grpSp>
          <p:grpSp>
            <p:nvGrpSpPr>
              <p:cNvPr id="113" name="Google Shape;113;p1"/>
              <p:cNvGrpSpPr/>
              <p:nvPr/>
            </p:nvGrpSpPr>
            <p:grpSpPr>
              <a:xfrm>
                <a:off x="20229397" y="23919845"/>
                <a:ext cx="9476650" cy="8036707"/>
                <a:chOff x="20116841" y="23821818"/>
                <a:chExt cx="9476650" cy="8036707"/>
              </a:xfrm>
            </p:grpSpPr>
            <p:sp>
              <p:nvSpPr>
                <p:cNvPr id="114" name="Google Shape;114;p1"/>
                <p:cNvSpPr/>
                <p:nvPr/>
              </p:nvSpPr>
              <p:spPr>
                <a:xfrm>
                  <a:off x="20121170" y="23821818"/>
                  <a:ext cx="9472321" cy="1362456"/>
                </a:xfrm>
                <a:prstGeom prst="rect">
                  <a:avLst/>
                </a:prstGeom>
                <a:solidFill>
                  <a:srgbClr val="0D77C3"/>
                </a:solidFill>
                <a:ln cap="flat" cmpd="sng" w="25400">
                  <a:solidFill>
                    <a:srgbClr val="364A7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30750" lIns="61500" spcFirstLastPara="1" rIns="61500" wrap="square" tIns="3075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72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Aims</a:t>
                  </a:r>
                  <a:endParaRPr/>
                </a:p>
              </p:txBody>
            </p:sp>
            <p:sp>
              <p:nvSpPr>
                <p:cNvPr id="115" name="Google Shape;115;p1"/>
                <p:cNvSpPr txBox="1"/>
                <p:nvPr/>
              </p:nvSpPr>
              <p:spPr>
                <a:xfrm>
                  <a:off x="20116841" y="25136422"/>
                  <a:ext cx="9472321" cy="6722103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2700">
                  <a:solidFill>
                    <a:srgbClr val="374C8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123000" lIns="123000" spcFirstLastPara="1" rIns="123000" wrap="square" tIns="123000">
                  <a:spAutoFit/>
                </a:bodyPr>
                <a:lstStyle/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grpSp>
            <p:nvGrpSpPr>
              <p:cNvPr id="116" name="Google Shape;116;p1"/>
              <p:cNvGrpSpPr/>
              <p:nvPr/>
            </p:nvGrpSpPr>
            <p:grpSpPr>
              <a:xfrm>
                <a:off x="20229397" y="4978874"/>
                <a:ext cx="9394845" cy="17813206"/>
                <a:chOff x="20229397" y="4978874"/>
                <a:chExt cx="9394845" cy="17813206"/>
              </a:xfrm>
            </p:grpSpPr>
            <p:sp>
              <p:nvSpPr>
                <p:cNvPr id="117" name="Google Shape;117;p1"/>
                <p:cNvSpPr/>
                <p:nvPr/>
              </p:nvSpPr>
              <p:spPr>
                <a:xfrm>
                  <a:off x="20251642" y="4978874"/>
                  <a:ext cx="9372600" cy="1362456"/>
                </a:xfrm>
                <a:prstGeom prst="rect">
                  <a:avLst/>
                </a:prstGeom>
                <a:solidFill>
                  <a:srgbClr val="0D77C3"/>
                </a:solidFill>
                <a:ln cap="flat" cmpd="sng" w="25400">
                  <a:solidFill>
                    <a:srgbClr val="364A7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30750" lIns="61500" spcFirstLastPara="1" rIns="61500" wrap="square" tIns="30750">
                  <a:noAutofit/>
                </a:bodyPr>
                <a:lstStyle/>
                <a:p>
                  <a:pPr indent="0" lvl="0" marL="0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7200" u="none" cap="none" strike="noStrike">
                      <a:solidFill>
                        <a:srgbClr val="FFFFFF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Introduction</a:t>
                  </a:r>
                  <a:endParaRPr/>
                </a:p>
              </p:txBody>
            </p:sp>
            <p:sp>
              <p:nvSpPr>
                <p:cNvPr id="118" name="Google Shape;118;p1"/>
                <p:cNvSpPr txBox="1"/>
                <p:nvPr/>
              </p:nvSpPr>
              <p:spPr>
                <a:xfrm>
                  <a:off x="20229397" y="6332880"/>
                  <a:ext cx="9367786" cy="16459200"/>
                </a:xfrm>
                <a:prstGeom prst="rect">
                  <a:avLst/>
                </a:prstGeom>
                <a:solidFill>
                  <a:srgbClr val="FFFFFF"/>
                </a:solidFill>
                <a:ln cap="flat" cmpd="sng" w="12700">
                  <a:solidFill>
                    <a:srgbClr val="374C8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123000" lIns="123000" spcFirstLastPara="1" rIns="123000" wrap="square" tIns="123000">
                  <a:spAutoFit/>
                </a:bodyPr>
                <a:lstStyle/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  <a:p>
                  <a:pPr indent="0" lvl="0" marL="0" marR="0" rtl="1" algn="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2122"/>
                    <a:buFont typeface="Arial"/>
                    <a:buNone/>
                  </a:pPr>
                  <a:r>
                    <a:t/>
                  </a:r>
                  <a:endParaRPr b="0" i="0" sz="2122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119" name="Google Shape;119;p1"/>
          <p:cNvSpPr/>
          <p:nvPr/>
        </p:nvSpPr>
        <p:spPr>
          <a:xfrm>
            <a:off x="594300" y="385800"/>
            <a:ext cx="2496300" cy="2772600"/>
          </a:xfrm>
          <a:prstGeom prst="roundRect">
            <a:avLst>
              <a:gd fmla="val 16667" name="adj"/>
            </a:avLst>
          </a:prstGeom>
          <a:noFill/>
          <a:ln cap="flat" cmpd="sng" w="57150">
            <a:solidFill>
              <a:srgbClr val="00206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rgbClr val="F2F2F2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رقم المشاركة</a:t>
            </a:r>
            <a:endParaRPr b="1" sz="4000">
              <a:solidFill>
                <a:srgbClr val="F2F2F2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6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أخضر مزرق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أخضر مزرق">
    <a:dk1>
      <a:sysClr val="windowText" lastClr="000000"/>
    </a:dk1>
    <a:lt1>
      <a:sysClr val="window" lastClr="FFFFFF"/>
    </a:lt1>
    <a:dk2>
      <a:srgbClr val="373545"/>
    </a:dk2>
    <a:lt2>
      <a:srgbClr val="CEDBE6"/>
    </a:lt2>
    <a:accent1>
      <a:srgbClr val="3494BA"/>
    </a:accent1>
    <a:accent2>
      <a:srgbClr val="58B6C0"/>
    </a:accent2>
    <a:accent3>
      <a:srgbClr val="75BDA7"/>
    </a:accent3>
    <a:accent4>
      <a:srgbClr val="7A8C8E"/>
    </a:accent4>
    <a:accent5>
      <a:srgbClr val="84ACB6"/>
    </a:accent5>
    <a:accent6>
      <a:srgbClr val="2683C6"/>
    </a:accent6>
    <a:hlink>
      <a:srgbClr val="6B9F25"/>
    </a:hlink>
    <a:folHlink>
      <a:srgbClr val="9F6715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2023-05-07T16:03:49Z</dcterms:created>
  <dc:creator>ايثار الكريمي العمري</dc:creator>
</cp:coreProperties>
</file>