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2803750" cx="302752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wwpb4OeD6gGCfe83+hkGpXbSz/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5" name="ايثار الكريمي العمري ID 439202824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إحصائيات</a:t>
            </a:r>
            <a:r>
              <a:rPr lang="ar-SA" baseline="0" dirty="0"/>
              <a:t> البحث / الدراسة:</a:t>
            </a:r>
            <a:endParaRPr lang="ar-S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المبيعات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FD-4F39-8E72-4299467BF526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FD-4F39-8E72-4299467BF526}"/>
              </c:ext>
            </c:extLst>
          </c:dPt>
          <c:dPt>
            <c:idx val="2"/>
            <c:bubble3D val="0"/>
            <c:explosion val="28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FD-4F39-8E72-4299467BF526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FD-4F39-8E72-4299467BF526}"/>
              </c:ext>
            </c:extLst>
          </c:dPt>
          <c:cat>
            <c:strRef>
              <c:f>ورقة1!$A$2:$A$5</c:f>
              <c:strCache>
                <c:ptCount val="4"/>
                <c:pt idx="0">
                  <c:v>الربع الأول</c:v>
                </c:pt>
                <c:pt idx="1">
                  <c:v>الربع الثاني</c:v>
                </c:pt>
                <c:pt idx="2">
                  <c:v>الربع الثالث</c:v>
                </c:pt>
                <c:pt idx="3">
                  <c:v>الربع الرابع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FD-4F39-8E72-4299467BF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3-4808-9EA8-16554F3ADED6}"/>
            </c:ext>
          </c:extLst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83-4808-9EA8-16554F3ADED6}"/>
            </c:ext>
          </c:extLst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83-4808-9EA8-16554F3AD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650944"/>
        <c:axId val="437651336"/>
      </c:barChart>
      <c:catAx>
        <c:axId val="43765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651336"/>
        <c:crosses val="autoZero"/>
        <c:auto val="1"/>
        <c:lblAlgn val="ctr"/>
        <c:lblOffset val="100"/>
        <c:noMultiLvlLbl val="0"/>
      </c:catAx>
      <c:valAx>
        <c:axId val="43765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65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5-08T00:00:35.508">
    <p:pos x="10" y="10"/>
    <p:text>السلام عليكم ورحمة الله وبركاته،، وبعد أسعد الله أوقاتكم بكل خير قادة وأعضاء فريق المسارات المصاحبة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AdseYEs"/>
      </p:ext>
    </p:extLst>
  </p:cm>
  <p:cm authorId="0" idx="2" dt="2023-05-08T00:00:10.053">
    <p:pos x="10" y="10"/>
    <p:text>نشكر لكم عملكم المثمر وجهودكم البارزة خلال الفترة الماضية،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seYEw"/>
      </p:ext>
    </p:extLst>
  </p:cm>
  <p:cm authorId="0" idx="3" dt="2023-05-08T00:00:18.492">
    <p:pos x="10" y="10"/>
    <p:text>ونعتذر عن التعديل المفاجئ لحجم الملصق العلمي، والخارج عن أيدينا،، وعليه يجب أن يتم تعديل جميع الملصقات العلمية المشاركة من قبلكم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seYE0"/>
      </p:ext>
    </p:extLst>
  </p:cm>
  <p:cm authorId="0" idx="4" dt="2023-05-08T00:00:26.562">
    <p:pos x="10" y="10"/>
    <p:text>أرجو منكم الالتزام بالتالي: أ-تنزيل الخط الرسمي لعناوين البوستر (https://drive.google.com/drive/folders/1I8-NdoCQ9skJJpXmm6_K0TLXdwxK2dNN?usp=sharing) عبر الرابط التالي | ب-الخط المعتمد لمحتوى العناوين (Times New Roman) |  ج-يرج مراعاة التنسيق وعدم إغفال أي كلمة من المصق الأساسي حيث أنها ستؤثر على تقييم المشارك.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seYE4"/>
      </p:ext>
    </p:extLst>
  </p:cm>
  <p:cm authorId="0" idx="5" dt="2023-05-08T00:00:35.508">
    <p:pos x="10" y="10"/>
    <p:text>بارك الله في جهودكم..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BAdseYE8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38388" y="1143000"/>
            <a:ext cx="2181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ar-S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38388" y="1143000"/>
            <a:ext cx="2181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يجب الإلتزام بنوع الخط المذكور بالرابط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لتحميل الخط: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https://drive.google.com/drive/folders/1I8-NdoCQ9skJJpXmm6_K0TLXdwxK2dNN?usp=sharing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b="1" sz="7946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b="1" sz="6622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b="1" sz="5960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b="1" sz="7946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b="1" sz="6622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b="1" sz="5960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01382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indent="-817308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indent="-733171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indent="-649097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indent="-649097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indent="-649097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indent="-649097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indent="-649097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indent="-649096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b="0" i="0" sz="145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17308" lvl="0" marL="457200" marR="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b="0" i="0" sz="927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33171" lvl="1" marL="9144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b="0" i="0" sz="79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49097" lvl="2" marL="13716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b="0" i="0" sz="66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7060" lvl="3" marL="18288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07060" lvl="4" marL="22860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07060" lvl="5" marL="27432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07060" lvl="6" marL="32004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07060" lvl="7" marL="36576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07059" lvl="8" marL="41148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chart" Target="../charts/chart1.xml"/><Relationship Id="rId7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22683" l="45627" r="0" t="0"/>
          <a:stretch/>
        </p:blipFill>
        <p:spPr>
          <a:xfrm rot="10800000">
            <a:off x="11175451" y="24141292"/>
            <a:ext cx="8555123" cy="1143456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 flipH="1">
            <a:off x="-281347" y="40492926"/>
            <a:ext cx="30556560" cy="2310845"/>
          </a:xfrm>
          <a:prstGeom prst="rect">
            <a:avLst/>
          </a:prstGeom>
          <a:solidFill>
            <a:srgbClr val="0D77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Calibri"/>
              <a:buNone/>
            </a:pPr>
            <a:r>
              <a:t/>
            </a:r>
            <a:endParaRPr b="0" i="0" sz="8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-46316" y="41252523"/>
            <a:ext cx="377753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4000" u="none" cap="none" strike="noStrike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رقم المشاركة</a:t>
            </a:r>
            <a:endParaRPr b="1" i="0" sz="4000" u="none" cap="none" strike="noStrike">
              <a:solidFill>
                <a:srgbClr val="F2F2F2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94335" y="40826015"/>
            <a:ext cx="2496233" cy="1707025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Calibri"/>
              <a:buNone/>
            </a:pPr>
            <a:r>
              <a:t/>
            </a:r>
            <a:endParaRPr b="0" i="0" sz="8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371869" y="40991342"/>
            <a:ext cx="2357124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SA" sz="8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محور الأبحاث العلمية | مسار أبحاث العلوم الانسانية والاجتماعية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-85795" y="-83795"/>
            <a:ext cx="30570852" cy="4523365"/>
          </a:xfrm>
          <a:prstGeom prst="rect">
            <a:avLst/>
          </a:prstGeom>
          <a:solidFill>
            <a:srgbClr val="0D77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Calibri"/>
              <a:buNone/>
            </a:pPr>
            <a:r>
              <a:t/>
            </a:r>
            <a:endParaRPr b="0" i="0" sz="8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309093" y="968915"/>
            <a:ext cx="4198259" cy="30980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6614216" y="2298670"/>
            <a:ext cx="17717172" cy="1476193"/>
          </a:xfrm>
          <a:prstGeom prst="rect">
            <a:avLst/>
          </a:prstGeom>
          <a:noFill/>
          <a:ln>
            <a:noFill/>
          </a:ln>
        </p:spPr>
        <p:txBody>
          <a:bodyPr anchorCtr="0" anchor="t" bIns="29900" lIns="59825" spcFirstLastPara="1" rIns="59825" wrap="square" tIns="29900">
            <a:sp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Sakkal Majalla"/>
              <a:buNone/>
            </a:pPr>
            <a:r>
              <a:rPr b="1" i="0" lang="ar-SA" sz="4800" u="sng" cap="none" strike="noStrike">
                <a:solidFill>
                  <a:srgbClr val="FFFF00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اسم الطالب(ة)</a:t>
            </a:r>
            <a:r>
              <a:rPr b="1" i="0" lang="ar-SA" sz="4800" u="none" cap="none" strike="noStrike">
                <a:solidFill>
                  <a:srgbClr val="FFFF00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، المؤلف المشارك 1، المؤلف المشارك 2، ....... المشرف </a:t>
            </a:r>
            <a:br>
              <a:rPr b="1" i="0" lang="ar-SA" sz="4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ar-SA" sz="44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قسم.............................. كلية.......................................جامعة الملك سعود</a:t>
            </a:r>
            <a:endParaRPr b="1" i="1" sz="4400" u="none" cap="none" strike="noStrik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9982195" y="385788"/>
            <a:ext cx="9748379" cy="1078320"/>
          </a:xfrm>
          <a:prstGeom prst="rect">
            <a:avLst/>
          </a:prstGeom>
          <a:noFill/>
          <a:ln>
            <a:noFill/>
          </a:ln>
        </p:spPr>
        <p:txBody>
          <a:bodyPr anchorCtr="0" anchor="t" bIns="29975" lIns="59975" spcFirstLastPara="1" rIns="59975" wrap="square" tIns="299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8800" u="none" cap="none" strike="noStrike">
                <a:solidFill>
                  <a:srgbClr val="FFFFFF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عنوان البحث</a:t>
            </a:r>
            <a:r>
              <a:rPr b="1" i="0" lang="ar-SA" sz="8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8000" u="none" cap="none" strike="noStrik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20249052" y="4978874"/>
            <a:ext cx="9375190" cy="12339737"/>
            <a:chOff x="20249052" y="4978874"/>
            <a:chExt cx="9375190" cy="12339737"/>
          </a:xfrm>
        </p:grpSpPr>
        <p:sp>
          <p:nvSpPr>
            <p:cNvPr id="99" name="Google Shape;99;p1"/>
            <p:cNvSpPr/>
            <p:nvPr/>
          </p:nvSpPr>
          <p:spPr>
            <a:xfrm>
              <a:off x="20251642" y="4978874"/>
              <a:ext cx="9372600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المقدمة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20249052" y="6345811"/>
              <a:ext cx="9372600" cy="10972800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sp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101;p1"/>
          <p:cNvGrpSpPr/>
          <p:nvPr/>
        </p:nvGrpSpPr>
        <p:grpSpPr>
          <a:xfrm>
            <a:off x="486988" y="33320595"/>
            <a:ext cx="9445159" cy="6722103"/>
            <a:chOff x="486988" y="33320595"/>
            <a:chExt cx="9445159" cy="6722103"/>
          </a:xfrm>
        </p:grpSpPr>
        <p:sp>
          <p:nvSpPr>
            <p:cNvPr id="102" name="Google Shape;102;p1"/>
            <p:cNvSpPr txBox="1"/>
            <p:nvPr/>
          </p:nvSpPr>
          <p:spPr>
            <a:xfrm>
              <a:off x="486988" y="34374446"/>
              <a:ext cx="9445159" cy="5668252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sp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86988" y="33320595"/>
              <a:ext cx="9445159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المراجع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" name="Google Shape;104;p1"/>
          <p:cNvGrpSpPr/>
          <p:nvPr/>
        </p:nvGrpSpPr>
        <p:grpSpPr>
          <a:xfrm>
            <a:off x="10395776" y="5042111"/>
            <a:ext cx="9372600" cy="16056863"/>
            <a:chOff x="10395776" y="5042111"/>
            <a:chExt cx="9372600" cy="16056863"/>
          </a:xfrm>
        </p:grpSpPr>
        <p:sp>
          <p:nvSpPr>
            <p:cNvPr id="105" name="Google Shape;105;p1"/>
            <p:cNvSpPr txBox="1"/>
            <p:nvPr/>
          </p:nvSpPr>
          <p:spPr>
            <a:xfrm>
              <a:off x="10395776" y="6050908"/>
              <a:ext cx="9372599" cy="15048066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sp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10395776" y="5042111"/>
              <a:ext cx="9372600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النتائج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20249052" y="32873206"/>
            <a:ext cx="9473184" cy="7169492"/>
            <a:chOff x="20224862" y="32950876"/>
            <a:chExt cx="9473184" cy="7169492"/>
          </a:xfrm>
        </p:grpSpPr>
        <p:sp>
          <p:nvSpPr>
            <p:cNvPr id="108" name="Google Shape;108;p1"/>
            <p:cNvSpPr txBox="1"/>
            <p:nvPr/>
          </p:nvSpPr>
          <p:spPr>
            <a:xfrm>
              <a:off x="20224862" y="33569550"/>
              <a:ext cx="9445158" cy="6550818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ar-SA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(مواد وطرق البحث)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0224862" y="32950876"/>
              <a:ext cx="9473184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مواد وطرق البحث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20215185" y="25546042"/>
            <a:ext cx="9472321" cy="6631373"/>
            <a:chOff x="20215185" y="25546042"/>
            <a:chExt cx="9472321" cy="6631373"/>
          </a:xfrm>
        </p:grpSpPr>
        <p:sp>
          <p:nvSpPr>
            <p:cNvPr id="111" name="Google Shape;111;p1"/>
            <p:cNvSpPr txBox="1"/>
            <p:nvPr/>
          </p:nvSpPr>
          <p:spPr>
            <a:xfrm>
              <a:off x="20215185" y="26569420"/>
              <a:ext cx="9472321" cy="5607995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ar-SA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(مشكلة الدراسة)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20215185" y="25546042"/>
              <a:ext cx="9472321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مشكلة الدراسة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1"/>
          <p:cNvGrpSpPr/>
          <p:nvPr/>
        </p:nvGrpSpPr>
        <p:grpSpPr>
          <a:xfrm>
            <a:off x="636607" y="5041191"/>
            <a:ext cx="9374522" cy="18323680"/>
            <a:chOff x="636607" y="5041192"/>
            <a:chExt cx="9374522" cy="16055458"/>
          </a:xfrm>
        </p:grpSpPr>
        <p:sp>
          <p:nvSpPr>
            <p:cNvPr id="114" name="Google Shape;114;p1"/>
            <p:cNvSpPr txBox="1"/>
            <p:nvPr/>
          </p:nvSpPr>
          <p:spPr>
            <a:xfrm>
              <a:off x="643343" y="5769393"/>
              <a:ext cx="9367786" cy="15327257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sp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636607" y="5041192"/>
              <a:ext cx="9374522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الاستنتاج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509874" y="24201875"/>
            <a:ext cx="9472321" cy="8085985"/>
            <a:chOff x="692137" y="22086917"/>
            <a:chExt cx="9472321" cy="7707291"/>
          </a:xfrm>
        </p:grpSpPr>
        <p:sp>
          <p:nvSpPr>
            <p:cNvPr id="117" name="Google Shape;117;p1"/>
            <p:cNvSpPr txBox="1"/>
            <p:nvPr/>
          </p:nvSpPr>
          <p:spPr>
            <a:xfrm>
              <a:off x="692137" y="23386924"/>
              <a:ext cx="9472321" cy="6407284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sp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92137" y="22086917"/>
              <a:ext cx="9472321" cy="1300004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التوصيات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20199191" y="18045586"/>
            <a:ext cx="9472321" cy="6631373"/>
            <a:chOff x="20144631" y="18501229"/>
            <a:chExt cx="9472321" cy="6631373"/>
          </a:xfrm>
        </p:grpSpPr>
        <p:sp>
          <p:nvSpPr>
            <p:cNvPr id="120" name="Google Shape;120;p1"/>
            <p:cNvSpPr txBox="1"/>
            <p:nvPr/>
          </p:nvSpPr>
          <p:spPr>
            <a:xfrm>
              <a:off x="20144631" y="19524607"/>
              <a:ext cx="9472321" cy="5607995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ar-SA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(مشكلة الدراسة)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0144631" y="18501229"/>
              <a:ext cx="9472321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200"/>
                <a:buFont typeface="Calibri"/>
                <a:buNone/>
              </a:pPr>
              <a:r>
                <a:rPr b="1" i="0" lang="ar-SA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أهداف البحث </a:t>
              </a:r>
              <a:endParaRPr b="1" i="0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22" name="Google Shape;122;p1"/>
          <p:cNvGraphicFramePr/>
          <p:nvPr/>
        </p:nvGraphicFramePr>
        <p:xfrm>
          <a:off x="10789184" y="21841858"/>
          <a:ext cx="8696843" cy="8446792"/>
        </p:xfrm>
        <a:graphic>
          <a:graphicData uri="http://schemas.openxmlformats.org/drawingml/2006/chart">
            <c:chart r:id="rId6"/>
          </a:graphicData>
        </a:graphic>
      </p:graphicFrame>
      <p:graphicFrame>
        <p:nvGraphicFramePr>
          <p:cNvPr id="123" name="Google Shape;123;p1"/>
          <p:cNvGraphicFramePr/>
          <p:nvPr/>
        </p:nvGraphicFramePr>
        <p:xfrm>
          <a:off x="10851209" y="31303250"/>
          <a:ext cx="8696843" cy="9103628"/>
        </p:xfrm>
        <a:graphic>
          <a:graphicData uri="http://schemas.openxmlformats.org/drawingml/2006/chart">
            <c:chart r:id="rId7"/>
          </a:graphicData>
        </a:graphic>
      </p:graphicFrame>
      <p:sp>
        <p:nvSpPr>
          <p:cNvPr id="124" name="Google Shape;124;p1"/>
          <p:cNvSpPr/>
          <p:nvPr/>
        </p:nvSpPr>
        <p:spPr>
          <a:xfrm>
            <a:off x="594300" y="385800"/>
            <a:ext cx="2496300" cy="2772600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200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رقم المشاركة</a:t>
            </a:r>
            <a:endParaRPr b="1" sz="4000">
              <a:solidFill>
                <a:srgbClr val="F2F2F2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أخضر مزرق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أخضر مزرق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2023-05-07T16:03:49Z</dcterms:created>
  <dc:creator>ايثار الكريمي العمري</dc:creator>
</cp:coreProperties>
</file>