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autoCompressPictures="0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6859"/>
    <a:srgbClr val="00E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66"/>
    <p:restoredTop sz="94628"/>
  </p:normalViewPr>
  <p:slideViewPr>
    <p:cSldViewPr snapToGrid="0">
      <p:cViewPr varScale="1">
        <p:scale>
          <a:sx n="114" d="100"/>
          <a:sy n="114" d="100"/>
        </p:scale>
        <p:origin x="9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70443B-12F1-E5A5-F022-B64792262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DF848B6-E66A-44D4-5561-ADD41262CE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B0F74FA-6AC0-8DD1-BD69-C5E41AC16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9A7E-6535-3E4B-802F-D2C59E8B7E13}" type="datetimeFigureOut">
              <a:rPr lang="ar-SA" smtClean="0"/>
              <a:t>21 ربيع الثاني،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A92A429-F564-8C1E-9116-B9F342637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17C2420-28A5-D4CB-4005-27EEDBF86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DF69-1C76-4643-83F9-9CF134E1FD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790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15D977-4B9F-932C-680A-8F2C5F984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F447CEB-B485-83E9-44EB-7346553D3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BB71360-2C42-A76D-89DB-A144CA2BB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9A7E-6535-3E4B-802F-D2C59E8B7E13}" type="datetimeFigureOut">
              <a:rPr lang="ar-SA" smtClean="0"/>
              <a:t>21 ربيع الثاني،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4CDB43E-85BA-3358-03F9-8ED193F7A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4CDBF59-7EEB-D7EA-D020-F17CFF012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DF69-1C76-4643-83F9-9CF134E1FD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961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4C52BF7-ED24-2473-1800-FBD751CDFE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125D9F6-C532-9D57-63EE-1189E0DE7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46E3B13-7784-80E1-6D2A-956C70A5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9A7E-6535-3E4B-802F-D2C59E8B7E13}" type="datetimeFigureOut">
              <a:rPr lang="ar-SA" smtClean="0"/>
              <a:t>21 ربيع الثاني،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6D361A5-2B9C-E939-6B2E-2122259F8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EC753F5-443B-0C99-6EFD-3ABDE0ABC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DF69-1C76-4643-83F9-9CF134E1FD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490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4B6E3D-0693-F850-7756-B2D3712D9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1FA4118-6A89-097A-AE81-FADA7E387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55D1E95-E1EA-C86F-6ADF-089B38299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9A7E-6535-3E4B-802F-D2C59E8B7E13}" type="datetimeFigureOut">
              <a:rPr lang="ar-SA" smtClean="0"/>
              <a:t>21 ربيع الثاني،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B6257E6-23CB-0483-425D-EC0BD1C2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7515096-C0A2-35DD-2F9F-F48C17C45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DF69-1C76-4643-83F9-9CF134E1FD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8354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5B5188-269F-92D5-3C3A-744D99767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45C40ED-EAF9-652A-6725-A704D5F43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ECBD64D-0262-CCB6-514B-D85B851A5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9A7E-6535-3E4B-802F-D2C59E8B7E13}" type="datetimeFigureOut">
              <a:rPr lang="ar-SA" smtClean="0"/>
              <a:t>21 ربيع الثاني،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041C7C0-55DF-9FC7-117A-6135CDE8A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04FDDE7-20F1-ADFF-5E5F-32C177E3D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DF69-1C76-4643-83F9-9CF134E1FD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5662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7BC0AB1-A3DE-5677-C804-C429B70E6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981F760-1ACF-FF79-C739-02FA01EE39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3C52B91-EE2B-8637-123A-09C512ABB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C5FF2F8-7E22-4927-0893-0C8B23EA5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9A7E-6535-3E4B-802F-D2C59E8B7E13}" type="datetimeFigureOut">
              <a:rPr lang="ar-SA" smtClean="0"/>
              <a:t>21 ربيع الثاني، 1446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397B551-FD83-A36B-2918-3FC518C11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A0FBFAC-51BD-C699-E161-23C2AAFB3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DF69-1C76-4643-83F9-9CF134E1FD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679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C8B6BC-47AE-6E79-ED3A-6CAE11365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AC3AF3E-2EFA-5CB9-D582-4D7F66C24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5868D7F-3287-7E65-E0B2-79C66C72F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5AE6B97-8B42-7EF5-C179-CFAACB1FCC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5EDB959B-B6BD-9257-A4F1-01507D4557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0DF24AD-7296-03AF-6AB9-82048290A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9A7E-6535-3E4B-802F-D2C59E8B7E13}" type="datetimeFigureOut">
              <a:rPr lang="ar-SA" smtClean="0"/>
              <a:t>21 ربيع الثاني، 1446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FB1F5C4-78B3-6945-C02B-60E79DD1F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4F7419A0-A278-2D0E-780E-E5586F17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DF69-1C76-4643-83F9-9CF134E1FD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9175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17AA66-122C-9DA7-ACCB-2857C192F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BE3B676-BB64-9FA5-7405-C2C731DC9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9A7E-6535-3E4B-802F-D2C59E8B7E13}" type="datetimeFigureOut">
              <a:rPr lang="ar-SA" smtClean="0"/>
              <a:t>21 ربيع الثاني، 1446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DB9C0A3-1DD7-0214-10CB-5F96BBCED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8544CB8-75BE-8162-D34D-C2ADE94B0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DF69-1C76-4643-83F9-9CF134E1FD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689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60EB971-EF02-4DDB-0538-94853BE47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9A7E-6535-3E4B-802F-D2C59E8B7E13}" type="datetimeFigureOut">
              <a:rPr lang="ar-SA" smtClean="0"/>
              <a:t>21 ربيع الثاني، 1446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B0FD0B6-C651-2755-BBCB-C4B016973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ED68540-CECF-AD06-F5F2-21DAB7684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DF69-1C76-4643-83F9-9CF134E1FD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5242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CCF24A8-0E45-0A0E-3140-73DA13DA3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F8B055A-6828-9829-55C6-32DD092B4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3274FF6-990D-1CD3-2E08-BB2E9D711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D7A4393-ECF8-76E8-3FF1-5BE9E2A5E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9A7E-6535-3E4B-802F-D2C59E8B7E13}" type="datetimeFigureOut">
              <a:rPr lang="ar-SA" smtClean="0"/>
              <a:t>21 ربيع الثاني، 1446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196AF7D-B7A7-65AA-336D-79D74E738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36D0EB8-354B-07AE-3ED5-BC13D76D6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DF69-1C76-4643-83F9-9CF134E1FD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748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486F02-F6BA-81B3-0163-9CADFEAB1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0028CBC-E1B4-2206-A6C0-A400E9C4B6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E20354C-C37D-9628-D702-8BF9EAD8D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5FD0AE6-51EA-0818-4AA2-50B8DAFEA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9A7E-6535-3E4B-802F-D2C59E8B7E13}" type="datetimeFigureOut">
              <a:rPr lang="ar-SA" smtClean="0"/>
              <a:t>21 ربيع الثاني، 1446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7D21A53-B24F-1D68-06BA-5E6149DD5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3685BC8-AE28-94FE-43F1-17A8D856D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3DF69-1C76-4643-83F9-9CF134E1FD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0138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77AF40B-CB81-E578-907E-CF35D31DC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220F0CC-DD10-BB4A-2F66-78F17C963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0D98FBC-E5DF-6990-1622-FBD02B1A9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F9A7E-6535-3E4B-802F-D2C59E8B7E13}" type="datetimeFigureOut">
              <a:rPr lang="ar-SA" smtClean="0"/>
              <a:t>21 ربيع الثاني، 1446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AA64A0A-881B-5061-3C06-046E5A5FCB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BF341FD-1112-DFE9-CAC1-D561826BA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3DF69-1C76-4643-83F9-9CF134E1FDA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235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صورة تحتوي على نص, الخط, الرسومات, ملصق&#10;&#10;تم إنشاء الوصف تلقائياً">
            <a:extLst>
              <a:ext uri="{FF2B5EF4-FFF2-40B4-BE49-F238E27FC236}">
                <a16:creationId xmlns:a16="http://schemas.microsoft.com/office/drawing/2014/main" id="{2342751F-C000-D724-6366-617C83E1D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1788" y="301083"/>
            <a:ext cx="6623173" cy="6681706"/>
          </a:xfrm>
          <a:prstGeom prst="rect">
            <a:avLst/>
          </a:prstGeom>
        </p:spPr>
      </p:pic>
      <p:sp>
        <p:nvSpPr>
          <p:cNvPr id="2" name="عنوان 1">
            <a:extLst>
              <a:ext uri="{FF2B5EF4-FFF2-40B4-BE49-F238E27FC236}">
                <a16:creationId xmlns:a16="http://schemas.microsoft.com/office/drawing/2014/main" id="{9C6BA333-4006-359C-721C-68248ACD8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1263" y="2062162"/>
            <a:ext cx="9144000" cy="2387600"/>
          </a:xfrm>
        </p:spPr>
        <p:txBody>
          <a:bodyPr/>
          <a:lstStyle/>
          <a:p>
            <a:pPr algn="r"/>
            <a:r>
              <a:rPr lang="ar-SA" sz="4400" b="1" dirty="0">
                <a:solidFill>
                  <a:schemeClr val="bg1"/>
                </a:solidFill>
                <a:latin typeface="Traditional Arabic" panose="02020603050405020304" pitchFamily="18" charset="-78"/>
                <a:ea typeface="Calibri" panose="020F0502020204030204" pitchFamily="34" charset="0"/>
              </a:rPr>
              <a:t>عنوان المشاركة: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096F741-70DC-47A2-DDD4-2BCACCD0E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ar-SA" dirty="0"/>
          </a:p>
        </p:txBody>
      </p:sp>
      <p:pic>
        <p:nvPicPr>
          <p:cNvPr id="9" name="صورة 8" descr="صورة تحتوي على نص, الخط, الرسومات, لقطة شاشة&#10;&#10;تم إنشاء الوصف تلقائياً">
            <a:extLst>
              <a:ext uri="{FF2B5EF4-FFF2-40B4-BE49-F238E27FC236}">
                <a16:creationId xmlns:a16="http://schemas.microsoft.com/office/drawing/2014/main" id="{37D9A171-35F5-5859-578D-F1E72D5395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413" y="-385762"/>
            <a:ext cx="1632075" cy="1646499"/>
          </a:xfrm>
          <a:prstGeom prst="rect">
            <a:avLst/>
          </a:prstGeom>
        </p:spPr>
      </p:pic>
      <p:pic>
        <p:nvPicPr>
          <p:cNvPr id="10" name="Google Shape;114;p1">
            <a:extLst>
              <a:ext uri="{FF2B5EF4-FFF2-40B4-BE49-F238E27FC236}">
                <a16:creationId xmlns:a16="http://schemas.microsoft.com/office/drawing/2014/main" id="{C1C3E8FE-017D-72C9-2452-A407F291ABCE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244650" y="121842"/>
            <a:ext cx="2947350" cy="94867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BF63D31F-3E46-8629-360A-21F3F520E256}"/>
              </a:ext>
            </a:extLst>
          </p:cNvPr>
          <p:cNvSpPr txBox="1"/>
          <p:nvPr/>
        </p:nvSpPr>
        <p:spPr>
          <a:xfrm>
            <a:off x="8856216" y="922892"/>
            <a:ext cx="2947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"/>
              <a:buNone/>
            </a:pPr>
            <a:r>
              <a:rPr lang="ar-SA" sz="1800" dirty="0">
                <a:solidFill>
                  <a:schemeClr val="lt1"/>
                </a:solidFill>
              </a:rPr>
              <a:t>عمادة شؤون الطلاب</a:t>
            </a:r>
          </a:p>
        </p:txBody>
      </p:sp>
    </p:spTree>
    <p:extLst>
      <p:ext uri="{BB962C8B-B14F-4D97-AF65-F5344CB8AC3E}">
        <p14:creationId xmlns:p14="http://schemas.microsoft.com/office/powerpoint/2010/main" val="45359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صورة تحتوي على نص, الخط, الرسومات, ملصق&#10;&#10;تم إنشاء الوصف تلقائياً">
            <a:extLst>
              <a:ext uri="{FF2B5EF4-FFF2-40B4-BE49-F238E27FC236}">
                <a16:creationId xmlns:a16="http://schemas.microsoft.com/office/drawing/2014/main" id="{2342751F-C000-D724-6366-617C83E1D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1788" y="301083"/>
            <a:ext cx="6623173" cy="6681706"/>
          </a:xfrm>
          <a:prstGeom prst="rect">
            <a:avLst/>
          </a:prstGeom>
        </p:spPr>
      </p:pic>
      <p:sp>
        <p:nvSpPr>
          <p:cNvPr id="2" name="عنوان 1">
            <a:extLst>
              <a:ext uri="{FF2B5EF4-FFF2-40B4-BE49-F238E27FC236}">
                <a16:creationId xmlns:a16="http://schemas.microsoft.com/office/drawing/2014/main" id="{9C6BA333-4006-359C-721C-68248ACD8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37180" y="1419233"/>
            <a:ext cx="1854820" cy="735485"/>
          </a:xfrm>
        </p:spPr>
        <p:txBody>
          <a:bodyPr>
            <a:normAutofit fontScale="90000"/>
          </a:bodyPr>
          <a:lstStyle/>
          <a:p>
            <a:pPr algn="r"/>
            <a:r>
              <a:rPr lang="ar-SA" sz="4400" b="1" dirty="0">
                <a:solidFill>
                  <a:schemeClr val="bg1"/>
                </a:solidFill>
                <a:latin typeface="Traditional Arabic" panose="02020603050405020304" pitchFamily="18" charset="-78"/>
                <a:ea typeface="Calibri" panose="020F0502020204030204" pitchFamily="34" charset="0"/>
              </a:rPr>
              <a:t>الملخص:</a:t>
            </a:r>
            <a:endParaRPr lang="ar-SA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096F741-70DC-47A2-DDD4-2BCACCD0E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7991" y="2154718"/>
            <a:ext cx="11586116" cy="3989604"/>
          </a:xfrm>
          <a:solidFill>
            <a:schemeClr val="bg1"/>
          </a:solidFill>
        </p:spPr>
        <p:txBody>
          <a:bodyPr/>
          <a:lstStyle/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dirty="0"/>
              <a:t>-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dirty="0"/>
              <a:t>-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dirty="0"/>
              <a:t>-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ar-SA" dirty="0"/>
          </a:p>
        </p:txBody>
      </p:sp>
      <p:pic>
        <p:nvPicPr>
          <p:cNvPr id="9" name="صورة 8" descr="صورة تحتوي على نص, الخط, الرسومات, لقطة شاشة&#10;&#10;تم إنشاء الوصف تلقائياً">
            <a:extLst>
              <a:ext uri="{FF2B5EF4-FFF2-40B4-BE49-F238E27FC236}">
                <a16:creationId xmlns:a16="http://schemas.microsoft.com/office/drawing/2014/main" id="{37D9A171-35F5-5859-578D-F1E72D5395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413" y="-385762"/>
            <a:ext cx="1632075" cy="1646499"/>
          </a:xfrm>
          <a:prstGeom prst="rect">
            <a:avLst/>
          </a:prstGeom>
        </p:spPr>
      </p:pic>
      <p:pic>
        <p:nvPicPr>
          <p:cNvPr id="10" name="Google Shape;114;p1">
            <a:extLst>
              <a:ext uri="{FF2B5EF4-FFF2-40B4-BE49-F238E27FC236}">
                <a16:creationId xmlns:a16="http://schemas.microsoft.com/office/drawing/2014/main" id="{C1C3E8FE-017D-72C9-2452-A407F291ABCE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244650" y="121842"/>
            <a:ext cx="2947350" cy="94867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BF63D31F-3E46-8629-360A-21F3F520E256}"/>
              </a:ext>
            </a:extLst>
          </p:cNvPr>
          <p:cNvSpPr txBox="1"/>
          <p:nvPr/>
        </p:nvSpPr>
        <p:spPr>
          <a:xfrm>
            <a:off x="8856216" y="922892"/>
            <a:ext cx="2947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"/>
              <a:buNone/>
            </a:pPr>
            <a:r>
              <a:rPr lang="ar-SA" sz="1800" dirty="0">
                <a:solidFill>
                  <a:schemeClr val="lt1"/>
                </a:solidFill>
              </a:rPr>
              <a:t>عمادة شؤون الطلاب</a:t>
            </a:r>
          </a:p>
        </p:txBody>
      </p:sp>
    </p:spTree>
    <p:extLst>
      <p:ext uri="{BB962C8B-B14F-4D97-AF65-F5344CB8AC3E}">
        <p14:creationId xmlns:p14="http://schemas.microsoft.com/office/powerpoint/2010/main" val="3999239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صورة تحتوي على نص, الخط, الرسومات, ملصق&#10;&#10;تم إنشاء الوصف تلقائياً">
            <a:extLst>
              <a:ext uri="{FF2B5EF4-FFF2-40B4-BE49-F238E27FC236}">
                <a16:creationId xmlns:a16="http://schemas.microsoft.com/office/drawing/2014/main" id="{2342751F-C000-D724-6366-617C83E1D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1788" y="301083"/>
            <a:ext cx="6623173" cy="6681706"/>
          </a:xfrm>
          <a:prstGeom prst="rect">
            <a:avLst/>
          </a:prstGeom>
        </p:spPr>
      </p:pic>
      <p:sp>
        <p:nvSpPr>
          <p:cNvPr id="2" name="عنوان 1">
            <a:extLst>
              <a:ext uri="{FF2B5EF4-FFF2-40B4-BE49-F238E27FC236}">
                <a16:creationId xmlns:a16="http://schemas.microsoft.com/office/drawing/2014/main" id="{9C6BA333-4006-359C-721C-68248ACD8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3268" y="1260737"/>
            <a:ext cx="9738732" cy="735485"/>
          </a:xfrm>
        </p:spPr>
        <p:txBody>
          <a:bodyPr>
            <a:noAutofit/>
          </a:bodyPr>
          <a:lstStyle/>
          <a:p>
            <a:pPr algn="r"/>
            <a:r>
              <a:rPr lang="ar-SA" sz="28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الشرح التفصيلي للمنتج من فكرة الابتكار مدعمًا بالصور والرسومات والمخططات:</a:t>
            </a:r>
            <a:r>
              <a:rPr lang="en-US" sz="1100" dirty="0">
                <a:solidFill>
                  <a:schemeClr val="bg1"/>
                </a:solidFill>
                <a:effectLst/>
              </a:rPr>
              <a:t> </a:t>
            </a:r>
            <a:endParaRPr lang="ar-SA" sz="4000" dirty="0">
              <a:solidFill>
                <a:schemeClr val="bg1"/>
              </a:solidFill>
            </a:endParaRP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096F741-70DC-47A2-DDD4-2BCACCD0E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7991" y="2154718"/>
            <a:ext cx="11586116" cy="3989604"/>
          </a:xfrm>
          <a:solidFill>
            <a:schemeClr val="bg1"/>
          </a:solidFill>
        </p:spPr>
        <p:txBody>
          <a:bodyPr/>
          <a:lstStyle/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dirty="0"/>
              <a:t>-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dirty="0"/>
              <a:t>-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dirty="0"/>
              <a:t>-</a:t>
            </a:r>
          </a:p>
          <a:p>
            <a: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ar-SA" dirty="0"/>
          </a:p>
        </p:txBody>
      </p:sp>
      <p:pic>
        <p:nvPicPr>
          <p:cNvPr id="9" name="صورة 8" descr="صورة تحتوي على نص, الخط, الرسومات, لقطة شاشة&#10;&#10;تم إنشاء الوصف تلقائياً">
            <a:extLst>
              <a:ext uri="{FF2B5EF4-FFF2-40B4-BE49-F238E27FC236}">
                <a16:creationId xmlns:a16="http://schemas.microsoft.com/office/drawing/2014/main" id="{37D9A171-35F5-5859-578D-F1E72D5395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413" y="-385762"/>
            <a:ext cx="1632075" cy="1646499"/>
          </a:xfrm>
          <a:prstGeom prst="rect">
            <a:avLst/>
          </a:prstGeom>
        </p:spPr>
      </p:pic>
      <p:pic>
        <p:nvPicPr>
          <p:cNvPr id="10" name="Google Shape;114;p1">
            <a:extLst>
              <a:ext uri="{FF2B5EF4-FFF2-40B4-BE49-F238E27FC236}">
                <a16:creationId xmlns:a16="http://schemas.microsoft.com/office/drawing/2014/main" id="{C1C3E8FE-017D-72C9-2452-A407F291ABCE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244650" y="121842"/>
            <a:ext cx="2947350" cy="94867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BF63D31F-3E46-8629-360A-21F3F520E256}"/>
              </a:ext>
            </a:extLst>
          </p:cNvPr>
          <p:cNvSpPr txBox="1"/>
          <p:nvPr/>
        </p:nvSpPr>
        <p:spPr>
          <a:xfrm>
            <a:off x="8856216" y="922892"/>
            <a:ext cx="29473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600"/>
              <a:buFont typeface="Arial"/>
              <a:buNone/>
            </a:pPr>
            <a:r>
              <a:rPr lang="ar-SA" sz="1800" dirty="0">
                <a:solidFill>
                  <a:schemeClr val="lt1"/>
                </a:solidFill>
              </a:rPr>
              <a:t>عمادة شؤون الطلاب</a:t>
            </a:r>
          </a:p>
        </p:txBody>
      </p:sp>
    </p:spTree>
    <p:extLst>
      <p:ext uri="{BB962C8B-B14F-4D97-AF65-F5344CB8AC3E}">
        <p14:creationId xmlns:p14="http://schemas.microsoft.com/office/powerpoint/2010/main" val="32712838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32</Words>
  <Application>Microsoft Macintosh PowerPoint</Application>
  <PresentationFormat>شاشة عريضة</PresentationFormat>
  <Paragraphs>12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Traditional Arabic</vt:lpstr>
      <vt:lpstr>نسق Office</vt:lpstr>
      <vt:lpstr>عنوان المشاركة:  </vt:lpstr>
      <vt:lpstr>الملخص:</vt:lpstr>
      <vt:lpstr>الشرح التفصيلي للمنتج من فكرة الابتكار مدعمًا بالصور والرسومات والمخططات: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المشاركة:  </dc:title>
  <dc:creator>خزنة</dc:creator>
  <cp:lastModifiedBy>خزنة</cp:lastModifiedBy>
  <cp:revision>1</cp:revision>
  <dcterms:created xsi:type="dcterms:W3CDTF">2024-10-24T12:57:41Z</dcterms:created>
  <dcterms:modified xsi:type="dcterms:W3CDTF">2024-10-24T13:14:06Z</dcterms:modified>
</cp:coreProperties>
</file>