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28803600" cx="21602700"/>
  <p:notesSz cx="6858000" cy="9144000"/>
  <p:embeddedFontLst>
    <p:embeddedFont>
      <p:font typeface="Arial Bl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B3U2nRzTyWaOups4oa2zKrXh4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72" orient="horz"/>
        <p:guide pos="68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Black-regular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4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فارغ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نص عمودي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1081088" y="1154113"/>
            <a:ext cx="19440525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296988" y="6505575"/>
            <a:ext cx="19008725" cy="1944052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نص عموديان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-8910692" y="50722598"/>
            <a:ext cx="103219565" cy="11468933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32032336" y="39429937"/>
            <a:ext cx="103219565" cy="34054256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شريحة عنوان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1620203" y="8947792"/>
            <a:ext cx="18362295" cy="617410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3240405" y="16322040"/>
            <a:ext cx="15121891" cy="736092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lvl="0" rtl="1" algn="ctr">
              <a:spcBef>
                <a:spcPts val="2020"/>
              </a:spcBef>
              <a:spcAft>
                <a:spcPts val="0"/>
              </a:spcAft>
              <a:buClr>
                <a:srgbClr val="888888"/>
              </a:buClr>
              <a:buSzPts val="10100"/>
              <a:buNone/>
              <a:defRPr>
                <a:solidFill>
                  <a:srgbClr val="888888"/>
                </a:solidFill>
              </a:defRPr>
            </a:lvl1pPr>
            <a:lvl2pPr lvl="1" rtl="1" algn="ctr">
              <a:spcBef>
                <a:spcPts val="1760"/>
              </a:spcBef>
              <a:spcAft>
                <a:spcPts val="0"/>
              </a:spcAft>
              <a:buClr>
                <a:srgbClr val="888888"/>
              </a:buClr>
              <a:buSzPts val="8800"/>
              <a:buNone/>
              <a:defRPr>
                <a:solidFill>
                  <a:srgbClr val="888888"/>
                </a:solidFill>
              </a:defRPr>
            </a:lvl2pPr>
            <a:lvl3pPr lvl="2" rtl="1" algn="ctr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>
                <a:solidFill>
                  <a:srgbClr val="888888"/>
                </a:solidFill>
              </a:defRPr>
            </a:lvl3pPr>
            <a:lvl4pPr lvl="3" rtl="1" algn="ct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>
                <a:solidFill>
                  <a:srgbClr val="888888"/>
                </a:solidFill>
              </a:defRPr>
            </a:lvl4pPr>
            <a:lvl5pPr lvl="4" rtl="1" algn="ct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>
                <a:solidFill>
                  <a:srgbClr val="888888"/>
                </a:solidFill>
              </a:defRPr>
            </a:lvl5pPr>
            <a:lvl6pPr lvl="5" rtl="1" algn="ct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>
                <a:solidFill>
                  <a:srgbClr val="888888"/>
                </a:solidFill>
              </a:defRPr>
            </a:lvl6pPr>
            <a:lvl7pPr lvl="6" rtl="1" algn="ct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>
                <a:solidFill>
                  <a:srgbClr val="888888"/>
                </a:solidFill>
              </a:defRPr>
            </a:lvl7pPr>
            <a:lvl8pPr lvl="7" rtl="1" algn="ct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>
                <a:solidFill>
                  <a:srgbClr val="888888"/>
                </a:solidFill>
              </a:defRPr>
            </a:lvl8pPr>
            <a:lvl9pPr lvl="8" rtl="1" algn="ct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ومحتوى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1081088" y="1154113"/>
            <a:ext cx="19440525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1081088" y="6721475"/>
            <a:ext cx="19440525" cy="1900872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342900" lvl="0" marL="457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المقطع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1706465" y="18508987"/>
            <a:ext cx="18362295" cy="572071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12600" cap="none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1706465" y="12208202"/>
            <a:ext cx="18362295" cy="6300785"/>
          </a:xfrm>
          <a:prstGeom prst="rect">
            <a:avLst/>
          </a:prstGeom>
          <a:noFill/>
          <a:ln>
            <a:noFill/>
          </a:ln>
        </p:spPr>
        <p:txBody>
          <a:bodyPr anchorCtr="0" anchor="b" bIns="143950" lIns="287900" spcFirstLastPara="1" rIns="287900" wrap="square" tIns="143950">
            <a:noAutofit/>
          </a:bodyPr>
          <a:lstStyle>
            <a:lvl1pPr indent="-228600" lvl="0" marL="457200" rtl="1" algn="r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300"/>
              <a:buNone/>
              <a:defRPr sz="6300">
                <a:solidFill>
                  <a:srgbClr val="888888"/>
                </a:solidFill>
              </a:defRPr>
            </a:lvl1pPr>
            <a:lvl2pPr indent="-228600" lvl="1" marL="914400" rtl="1" algn="r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2pPr>
            <a:lvl3pPr indent="-228600" lvl="2" marL="1371600" rtl="1" algn="r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000"/>
              <a:buNone/>
              <a:defRPr sz="5000">
                <a:solidFill>
                  <a:srgbClr val="888888"/>
                </a:solidFill>
              </a:defRPr>
            </a:lvl3pPr>
            <a:lvl4pPr indent="-228600" lvl="3" marL="1828800" rtl="1" algn="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 sz="4400">
                <a:solidFill>
                  <a:srgbClr val="888888"/>
                </a:solidFill>
              </a:defRPr>
            </a:lvl4pPr>
            <a:lvl5pPr indent="-228600" lvl="4" marL="2286000" rtl="1" algn="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 sz="4400">
                <a:solidFill>
                  <a:srgbClr val="888888"/>
                </a:solidFill>
              </a:defRPr>
            </a:lvl5pPr>
            <a:lvl6pPr indent="-228600" lvl="5" marL="2743200" rtl="1" algn="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 sz="4400">
                <a:solidFill>
                  <a:srgbClr val="888888"/>
                </a:solidFill>
              </a:defRPr>
            </a:lvl6pPr>
            <a:lvl7pPr indent="-228600" lvl="6" marL="3200400" rtl="1" algn="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 sz="4400">
                <a:solidFill>
                  <a:srgbClr val="888888"/>
                </a:solidFill>
              </a:defRPr>
            </a:lvl7pPr>
            <a:lvl8pPr indent="-228600" lvl="7" marL="3657600" rtl="1" algn="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 sz="4400">
                <a:solidFill>
                  <a:srgbClr val="888888"/>
                </a:solidFill>
              </a:defRPr>
            </a:lvl8pPr>
            <a:lvl9pPr indent="-228600" lvl="8" marL="4114800" rtl="1" algn="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 sz="4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حتويين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1081088" y="1154113"/>
            <a:ext cx="19440525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2550319" y="28230202"/>
            <a:ext cx="22761596" cy="7983664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787400" lvl="0" marL="457200" rtl="1" algn="r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1pPr>
            <a:lvl2pPr indent="-711200" lvl="1" marL="9144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2pPr>
            <a:lvl3pPr indent="-628650" lvl="2" marL="13716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3pPr>
            <a:lvl4pPr indent="-590550" lvl="3" marL="18288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–"/>
              <a:defRPr sz="5700"/>
            </a:lvl4pPr>
            <a:lvl5pPr indent="-590550" lvl="4" marL="22860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»"/>
              <a:defRPr sz="5700"/>
            </a:lvl5pPr>
            <a:lvl6pPr indent="-590550" lvl="5" marL="27432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6pPr>
            <a:lvl7pPr indent="-590550" lvl="6" marL="32004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7pPr>
            <a:lvl8pPr indent="-590550" lvl="7" marL="36576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8pPr>
            <a:lvl9pPr indent="-590550" lvl="8" marL="41148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25671964" y="28230202"/>
            <a:ext cx="22761593" cy="7983664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787400" lvl="0" marL="457200" rtl="1" algn="r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1pPr>
            <a:lvl2pPr indent="-711200" lvl="1" marL="9144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2pPr>
            <a:lvl3pPr indent="-628650" lvl="2" marL="13716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3pPr>
            <a:lvl4pPr indent="-590550" lvl="3" marL="18288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–"/>
              <a:defRPr sz="5700"/>
            </a:lvl4pPr>
            <a:lvl5pPr indent="-590550" lvl="4" marL="22860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»"/>
              <a:defRPr sz="5700"/>
            </a:lvl5pPr>
            <a:lvl6pPr indent="-590550" lvl="5" marL="27432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6pPr>
            <a:lvl7pPr indent="-590550" lvl="6" marL="32004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7pPr>
            <a:lvl8pPr indent="-590550" lvl="7" marL="36576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8pPr>
            <a:lvl9pPr indent="-590550" lvl="8" marL="41148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قارنة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1080135" y="1153480"/>
            <a:ext cx="19442431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1080135" y="6447475"/>
            <a:ext cx="9544944" cy="26870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50" lIns="287900" spcFirstLastPara="1" rIns="287900" wrap="square" tIns="143950">
            <a:noAutofit/>
          </a:bodyPr>
          <a:lstStyle>
            <a:lvl1pPr indent="-228600" lvl="0" marL="4572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b="1" sz="7600"/>
            </a:lvl1pPr>
            <a:lvl2pPr indent="-228600" lvl="1" marL="9144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None/>
              <a:defRPr b="1" sz="6300"/>
            </a:lvl2pPr>
            <a:lvl3pPr indent="-228600" lvl="2" marL="13716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b="1" sz="5700"/>
            </a:lvl3pPr>
            <a:lvl4pPr indent="-228600" lvl="3" marL="1828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4pPr>
            <a:lvl5pPr indent="-228600" lvl="4" marL="22860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5pPr>
            <a:lvl6pPr indent="-228600" lvl="5" marL="27432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6pPr>
            <a:lvl7pPr indent="-228600" lvl="6" marL="32004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7pPr>
            <a:lvl8pPr indent="-228600" lvl="7" marL="36576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8pPr>
            <a:lvl9pPr indent="-228600" lvl="8" marL="4114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1080135" y="9134475"/>
            <a:ext cx="9544944" cy="1659541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711200" lvl="0" marL="4572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1pPr>
            <a:lvl2pPr indent="-628650" lvl="1" marL="9144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–"/>
              <a:defRPr sz="6300"/>
            </a:lvl2pPr>
            <a:lvl3pPr indent="-590550" lvl="2" marL="13716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3pPr>
            <a:lvl4pPr indent="-546100" lvl="3" marL="1828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–"/>
              <a:defRPr sz="5000"/>
            </a:lvl4pPr>
            <a:lvl5pPr indent="-546100" lvl="4" marL="22860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»"/>
              <a:defRPr sz="5000"/>
            </a:lvl5pPr>
            <a:lvl6pPr indent="-546100" lvl="5" marL="27432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6pPr>
            <a:lvl7pPr indent="-546100" lvl="6" marL="32004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7pPr>
            <a:lvl8pPr indent="-546100" lvl="7" marL="36576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8pPr>
            <a:lvl9pPr indent="-546100" lvl="8" marL="4114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10973875" y="6447475"/>
            <a:ext cx="9548694" cy="26870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50" lIns="287900" spcFirstLastPara="1" rIns="287900" wrap="square" tIns="143950">
            <a:noAutofit/>
          </a:bodyPr>
          <a:lstStyle>
            <a:lvl1pPr indent="-228600" lvl="0" marL="4572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b="1" sz="7600"/>
            </a:lvl1pPr>
            <a:lvl2pPr indent="-228600" lvl="1" marL="9144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None/>
              <a:defRPr b="1" sz="6300"/>
            </a:lvl2pPr>
            <a:lvl3pPr indent="-228600" lvl="2" marL="13716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b="1" sz="5700"/>
            </a:lvl3pPr>
            <a:lvl4pPr indent="-228600" lvl="3" marL="1828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4pPr>
            <a:lvl5pPr indent="-228600" lvl="4" marL="22860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5pPr>
            <a:lvl6pPr indent="-228600" lvl="5" marL="27432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6pPr>
            <a:lvl7pPr indent="-228600" lvl="6" marL="32004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7pPr>
            <a:lvl8pPr indent="-228600" lvl="7" marL="36576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8pPr>
            <a:lvl9pPr indent="-228600" lvl="8" marL="4114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10973875" y="9134475"/>
            <a:ext cx="9548694" cy="1659541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711200" lvl="0" marL="4572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1pPr>
            <a:lvl2pPr indent="-628650" lvl="1" marL="9144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–"/>
              <a:defRPr sz="6300"/>
            </a:lvl2pPr>
            <a:lvl3pPr indent="-590550" lvl="2" marL="1371600" rtl="1" algn="r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3pPr>
            <a:lvl4pPr indent="-546100" lvl="3" marL="1828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–"/>
              <a:defRPr sz="5000"/>
            </a:lvl4pPr>
            <a:lvl5pPr indent="-546100" lvl="4" marL="22860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»"/>
              <a:defRPr sz="5000"/>
            </a:lvl5pPr>
            <a:lvl6pPr indent="-546100" lvl="5" marL="27432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6pPr>
            <a:lvl7pPr indent="-546100" lvl="6" marL="32004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7pPr>
            <a:lvl8pPr indent="-546100" lvl="7" marL="36576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8pPr>
            <a:lvl9pPr indent="-546100" lvl="8" marL="4114800" rtl="1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عنوان فقط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1081088" y="1154113"/>
            <a:ext cx="19440525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محتوى ذو تسمية توضيحية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080138" y="1146810"/>
            <a:ext cx="7107140" cy="488061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50" lIns="287900" spcFirstLastPara="1" rIns="287900" wrap="square" tIns="14395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63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8446056" y="1146817"/>
            <a:ext cx="12076509" cy="2458307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869950" lvl="0" marL="457200" rtl="1" algn="r">
              <a:spcBef>
                <a:spcPts val="2020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10100"/>
            </a:lvl1pPr>
            <a:lvl2pPr indent="-787400" lvl="1" marL="914400" rtl="1" algn="r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Char char="–"/>
              <a:defRPr sz="8800"/>
            </a:lvl2pPr>
            <a:lvl3pPr indent="-711200" lvl="2" marL="137160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3pPr>
            <a:lvl4pPr indent="-628650" lvl="3" marL="18288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–"/>
              <a:defRPr sz="6300"/>
            </a:lvl4pPr>
            <a:lvl5pPr indent="-628650" lvl="4" marL="22860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»"/>
              <a:defRPr sz="6300"/>
            </a:lvl5pPr>
            <a:lvl6pPr indent="-628650" lvl="5" marL="27432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6pPr>
            <a:lvl7pPr indent="-628650" lvl="6" marL="32004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7pPr>
            <a:lvl8pPr indent="-628650" lvl="7" marL="36576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8pPr>
            <a:lvl9pPr indent="-628650" lvl="8" marL="411480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Char char="•"/>
              <a:defRPr sz="63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1080138" y="6027427"/>
            <a:ext cx="7107140" cy="1970246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228600" lvl="0" marL="457200" rtl="1" algn="r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1pPr>
            <a:lvl2pPr indent="-228600" lvl="1" marL="914400" rtl="1" algn="r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2pPr>
            <a:lvl3pPr indent="-228600" lvl="2" marL="1371600" rtl="1" algn="r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/>
            </a:lvl3pPr>
            <a:lvl4pPr indent="-228600" lvl="3" marL="18288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4pPr>
            <a:lvl5pPr indent="-228600" lvl="4" marL="22860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5pPr>
            <a:lvl6pPr indent="-228600" lvl="5" marL="2743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indent="-228600" lvl="6" marL="32004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indent="-228600" lvl="7" marL="36576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indent="-228600" lvl="8" marL="41148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صورة ذو تسمية توضيحية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234281" y="20162520"/>
            <a:ext cx="12961620" cy="238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50" lIns="287900" spcFirstLastPara="1" rIns="287900" wrap="square" tIns="14395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6300"/>
            </a:lvl1pPr>
            <a:lvl2pPr lvl="1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4234281" y="2573655"/>
            <a:ext cx="12961620" cy="1728216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4234281" y="22542820"/>
            <a:ext cx="12961620" cy="338042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228600" lvl="0" marL="457200" rtl="1" algn="r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1pPr>
            <a:lvl2pPr indent="-228600" lvl="1" marL="914400" rtl="1" algn="r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2pPr>
            <a:lvl3pPr indent="-228600" lvl="2" marL="1371600" rtl="1" algn="r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/>
            </a:lvl3pPr>
            <a:lvl4pPr indent="-228600" lvl="3" marL="18288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4pPr>
            <a:lvl5pPr indent="-228600" lvl="4" marL="22860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5pPr>
            <a:lvl6pPr indent="-228600" lvl="5" marL="2743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indent="-228600" lvl="6" marL="32004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indent="-228600" lvl="7" marL="36576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indent="-228600" lvl="8" marL="41148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081088" y="1154113"/>
            <a:ext cx="19440525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081088" y="6721475"/>
            <a:ext cx="19440525" cy="19008725"/>
          </a:xfrm>
          <a:prstGeom prst="rect">
            <a:avLst/>
          </a:prstGeom>
          <a:noFill/>
          <a:ln>
            <a:noFill/>
          </a:ln>
        </p:spPr>
        <p:txBody>
          <a:bodyPr anchorCtr="0" anchor="t" bIns="143950" lIns="287900" spcFirstLastPara="1" rIns="287900" wrap="square" tIns="143950">
            <a:noAutofit/>
          </a:bodyPr>
          <a:lstStyle>
            <a:lvl1pPr indent="-869950" lvl="0" marL="457200" marR="0" rtl="1" algn="r">
              <a:spcBef>
                <a:spcPts val="2020"/>
              </a:spcBef>
              <a:spcAft>
                <a:spcPts val="0"/>
              </a:spcAft>
              <a:buClr>
                <a:schemeClr val="dk1"/>
              </a:buClr>
              <a:buSzPts val="10100"/>
              <a:buFont typeface="Arial"/>
              <a:buChar char="•"/>
              <a:defRPr b="0" i="0" sz="10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87400" lvl="1" marL="914400" marR="0" rtl="1" algn="r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–"/>
              <a:defRPr b="0" i="0" sz="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11200" lvl="2" marL="1371600" marR="0" rtl="1" algn="r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28650" lvl="3" marL="1828800" marR="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–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28650" lvl="4" marL="2286000" marR="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»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28650" lvl="5" marL="2743200" marR="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28650" lvl="6" marL="3200400" marR="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28650" lvl="7" marL="3657600" marR="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28650" lvl="8" marL="4114800" marR="0" rtl="1" algn="r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15481300" y="26696988"/>
            <a:ext cx="5040313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7381875" y="26696988"/>
            <a:ext cx="6838950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1081088" y="26696988"/>
            <a:ext cx="5040312" cy="1533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50" lIns="287900" spcFirstLastPara="1" rIns="287900" wrap="square" tIns="14395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38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AEEF3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1043192" y="3965999"/>
            <a:ext cx="10169700" cy="8946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0" name="Google Shape;90;p1"/>
          <p:cNvCxnSpPr/>
          <p:nvPr/>
        </p:nvCxnSpPr>
        <p:spPr>
          <a:xfrm>
            <a:off x="0" y="3581400"/>
            <a:ext cx="21602700" cy="1588"/>
          </a:xfrm>
          <a:prstGeom prst="straightConnector1">
            <a:avLst/>
          </a:prstGeom>
          <a:noFill/>
          <a:ln cap="flat" cmpd="sng" w="762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  <a:effectLst>
            <a:outerShdw blurRad="40000" rotWithShape="0" dir="5400000" dist="23000">
              <a:srgbClr val="808080">
                <a:alpha val="34901"/>
              </a:srgbClr>
            </a:outerShdw>
          </a:effectLst>
        </p:spPr>
      </p:cxnSp>
      <p:sp>
        <p:nvSpPr>
          <p:cNvPr id="91" name="Google Shape;91;p1"/>
          <p:cNvSpPr/>
          <p:nvPr/>
        </p:nvSpPr>
        <p:spPr>
          <a:xfrm>
            <a:off x="580590" y="24302250"/>
            <a:ext cx="10148700" cy="418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236100" lIns="236100" spcFirstLastPara="1" rIns="236100" wrap="square" tIns="236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النموذج</a:t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1022961" y="14388688"/>
            <a:ext cx="10134600" cy="4694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236100" lIns="236100" spcFirstLastPara="1" rIns="236100" wrap="square" tIns="236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النموذج 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1061548" y="5019793"/>
            <a:ext cx="10133100" cy="827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236100" lIns="236100" spcFirstLastPara="1" rIns="236100" wrap="square" tIns="236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النموذج  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1066511" y="20341354"/>
            <a:ext cx="10123200" cy="8144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236100" lIns="236100" spcFirstLastPara="1" rIns="236100" wrap="square" tIns="236100">
            <a:noAutofit/>
          </a:bodyPr>
          <a:lstStyle/>
          <a:p>
            <a:pPr indent="-381000" lvl="0" marL="3810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 </a:t>
            </a:r>
            <a:endParaRPr/>
          </a:p>
          <a:p>
            <a:pPr indent="-381000" lvl="0" marL="38100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النموذج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568004" y="17051574"/>
            <a:ext cx="10173900" cy="60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236100" lIns="236100" spcFirstLastPara="1" rIns="236100" wrap="square" tIns="236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rgbClr val="CC3300"/>
              </a:solidFill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النموذج</a:t>
            </a:r>
            <a:endParaRPr b="1" i="0" sz="3200" u="none" cap="none" strike="noStrike">
              <a:solidFill>
                <a:srgbClr val="CC3300"/>
              </a:solidFill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8618536" y="15328900"/>
            <a:ext cx="1724025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8050" lIns="118050" spcFirstLastPara="1" rIns="118050" wrap="square" tIns="1180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66700" y="133350"/>
            <a:ext cx="21107400" cy="333375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867150" y="409068"/>
            <a:ext cx="13646150" cy="983891"/>
          </a:xfrm>
          <a:prstGeom prst="rect">
            <a:avLst/>
          </a:prstGeom>
          <a:noFill/>
          <a:ln>
            <a:noFill/>
          </a:ln>
        </p:spPr>
        <p:txBody>
          <a:bodyPr anchorCtr="0" anchor="t" bIns="29975" lIns="59975" spcFirstLastPara="1" rIns="59975" wrap="square" tIns="299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Title here </a:t>
            </a:r>
            <a:r>
              <a:rPr b="1" i="0" lang="en-US" sz="6000" u="none" cap="none" strike="noStrike">
                <a:solidFill>
                  <a:schemeClr val="lt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عنوان البحث</a:t>
            </a:r>
            <a:r>
              <a:rPr b="1" i="0" lang="en-US" sz="54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b="1" i="0" sz="5400" u="none" cap="none" strike="noStrik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3733799" y="1576025"/>
            <a:ext cx="14173201" cy="1622386"/>
          </a:xfrm>
          <a:prstGeom prst="rect">
            <a:avLst/>
          </a:prstGeom>
          <a:noFill/>
          <a:ln>
            <a:noFill/>
          </a:ln>
        </p:spPr>
        <p:txBody>
          <a:bodyPr anchorCtr="0" anchor="t" bIns="29900" lIns="59825" spcFirstLastPara="1" rIns="59825" wrap="square" tIns="299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sng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Student name</a:t>
            </a:r>
            <a:r>
              <a:rPr b="1" i="0" lang="en-US" sz="28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, Co-author 1, Coauthor 2, ……. and Supervisor</a:t>
            </a:r>
            <a:endParaRPr b="1" i="0" sz="28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1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i="0" lang="en-US" sz="3200" u="sng" cap="none" strike="noStrike">
                <a:solidFill>
                  <a:srgbClr val="FFFF00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اسم الطالب(ة)</a:t>
            </a:r>
            <a:r>
              <a:rPr b="1" i="0" lang="en-US" sz="3200" u="none" cap="none" strike="noStrike">
                <a:solidFill>
                  <a:srgbClr val="FFFF00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، المؤلف المشارك 1، المؤلف المشارك 2، ....... المشرف </a:t>
            </a:r>
            <a:br>
              <a:rPr b="1" i="0" lang="en-US" sz="31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24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Department of ……………, College of ……………………………, King Saud University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594836" y="5057006"/>
            <a:ext cx="10084500" cy="10887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236100" lIns="236100" spcFirstLastPara="1" rIns="236100" wrap="square" tIns="236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النموذج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439738" y="837070"/>
            <a:ext cx="213201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2F2F2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رقم المشاركة</a:t>
            </a:r>
            <a:endParaRPr b="1" i="0" sz="4000" u="none" cap="none" strike="noStrike">
              <a:solidFill>
                <a:srgbClr val="F2F2F2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514350" y="644295"/>
            <a:ext cx="1982700" cy="2175000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1007459" y="3966002"/>
            <a:ext cx="10191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INTRODUCTION المقدمة                              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594835" y="3965992"/>
            <a:ext cx="10084500" cy="8676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11033263" y="13452739"/>
            <a:ext cx="10189800" cy="7812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439753" y="15998083"/>
            <a:ext cx="10148700" cy="7911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1027736" y="19334224"/>
            <a:ext cx="10125000" cy="7557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567990" y="23241905"/>
            <a:ext cx="10173900" cy="874500"/>
          </a:xfrm>
          <a:prstGeom prst="roundRect">
            <a:avLst>
              <a:gd fmla="val 10870" name="adj"/>
            </a:avLst>
          </a:prstGeom>
          <a:solidFill>
            <a:srgbClr val="538CD5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9975" lIns="59975" spcFirstLastPara="1" rIns="59975" wrap="square" tIns="299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</a:pPr>
            <a:r>
              <a:t/>
            </a:r>
            <a:endParaRPr b="1" i="0" sz="8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11032600" y="13582588"/>
            <a:ext cx="10191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OBJECTIVES الأهداف                                   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11003258" y="19334229"/>
            <a:ext cx="10173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METHODS طريقة العمل                                  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568011" y="3965988"/>
            <a:ext cx="10173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RESULTS النتائج                                  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567999" y="16039630"/>
            <a:ext cx="10173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CONCLUSIONالإستنتاجات                                 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427161" y="23325166"/>
            <a:ext cx="10173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REFERENCES المراجع                                   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2009-06-18T18:05:32Z</dcterms:created>
  <dc:creator>Creative Services at Public Affairs</dc:creator>
</cp:coreProperties>
</file>