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8803600" cx="216027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fM1rA6q6iBgBsgQDi/YXPcx2O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2" orient="horz"/>
        <p:guide pos="68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فارغ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296988" y="6505575"/>
            <a:ext cx="19008725" cy="1944052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ان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-8910692" y="50722598"/>
            <a:ext cx="103219565" cy="1146893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2032336" y="39429937"/>
            <a:ext cx="103219565" cy="34054256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شريحة عنوان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1620203" y="8947792"/>
            <a:ext cx="18362295" cy="617410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3240405" y="16322040"/>
            <a:ext cx="15121891" cy="736092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lvl="0" rtl="1" algn="ctr">
              <a:spcBef>
                <a:spcPts val="2020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1760"/>
              </a:spcBef>
              <a:spcAft>
                <a:spcPts val="0"/>
              </a:spcAft>
              <a:buClr>
                <a:srgbClr val="888888"/>
              </a:buClr>
              <a:buSzPts val="8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محتوى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081088" y="6721475"/>
            <a:ext cx="19440525" cy="190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المقطع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1706465" y="18508987"/>
            <a:ext cx="18362295" cy="572071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2600" cap="none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1706465" y="12208202"/>
            <a:ext cx="18362295" cy="6300785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000"/>
              <a:buNone/>
              <a:defRPr sz="50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يين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550319" y="28230202"/>
            <a:ext cx="22761596" cy="7983664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87400" lvl="0" marL="45720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1pPr>
            <a:lvl2pPr indent="-711200" lvl="1" marL="9144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2pPr>
            <a:lvl3pPr indent="-628650" lvl="2" marL="13716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3pPr>
            <a:lvl4pPr indent="-590550" lvl="3" marL="1828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4pPr>
            <a:lvl5pPr indent="-590550" lvl="4" marL="22860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»"/>
              <a:defRPr sz="5700"/>
            </a:lvl5pPr>
            <a:lvl6pPr indent="-590550" lvl="5" marL="27432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6pPr>
            <a:lvl7pPr indent="-590550" lvl="6" marL="32004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7pPr>
            <a:lvl8pPr indent="-590550" lvl="7" marL="3657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8pPr>
            <a:lvl9pPr indent="-590550" lvl="8" marL="4114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25671964" y="28230202"/>
            <a:ext cx="22761593" cy="7983664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87400" lvl="0" marL="45720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1pPr>
            <a:lvl2pPr indent="-711200" lvl="1" marL="9144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2pPr>
            <a:lvl3pPr indent="-628650" lvl="2" marL="13716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3pPr>
            <a:lvl4pPr indent="-590550" lvl="3" marL="1828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4pPr>
            <a:lvl5pPr indent="-590550" lvl="4" marL="22860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»"/>
              <a:defRPr sz="5700"/>
            </a:lvl5pPr>
            <a:lvl6pPr indent="-590550" lvl="5" marL="27432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6pPr>
            <a:lvl7pPr indent="-590550" lvl="6" marL="32004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7pPr>
            <a:lvl8pPr indent="-590550" lvl="7" marL="3657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8pPr>
            <a:lvl9pPr indent="-590550" lvl="8" marL="4114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قارنة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080135" y="1153480"/>
            <a:ext cx="19442431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1080135" y="6447475"/>
            <a:ext cx="9544944" cy="2687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1pPr>
            <a:lvl2pPr indent="-22860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b="1" sz="6300"/>
            </a:lvl2pPr>
            <a:lvl3pPr indent="-22860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b="1" sz="5700"/>
            </a:lvl3pPr>
            <a:lvl4pPr indent="-2286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4pPr>
            <a:lvl5pPr indent="-2286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5pPr>
            <a:lvl6pPr indent="-2286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6pPr>
            <a:lvl7pPr indent="-2286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7pPr>
            <a:lvl8pPr indent="-2286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8pPr>
            <a:lvl9pPr indent="-2286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1080135" y="9134475"/>
            <a:ext cx="9544944" cy="1659541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112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indent="-62865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–"/>
              <a:defRPr sz="6300"/>
            </a:lvl2pPr>
            <a:lvl3pPr indent="-59055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3pPr>
            <a:lvl4pPr indent="-5461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–"/>
              <a:defRPr sz="5000"/>
            </a:lvl4pPr>
            <a:lvl5pPr indent="-5461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»"/>
              <a:defRPr sz="5000"/>
            </a:lvl5pPr>
            <a:lvl6pPr indent="-5461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6pPr>
            <a:lvl7pPr indent="-5461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7pPr>
            <a:lvl8pPr indent="-5461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8pPr>
            <a:lvl9pPr indent="-5461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10973875" y="6447475"/>
            <a:ext cx="9548694" cy="2687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1pPr>
            <a:lvl2pPr indent="-22860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b="1" sz="6300"/>
            </a:lvl2pPr>
            <a:lvl3pPr indent="-22860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b="1" sz="5700"/>
            </a:lvl3pPr>
            <a:lvl4pPr indent="-2286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4pPr>
            <a:lvl5pPr indent="-2286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5pPr>
            <a:lvl6pPr indent="-2286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6pPr>
            <a:lvl7pPr indent="-2286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7pPr>
            <a:lvl8pPr indent="-2286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8pPr>
            <a:lvl9pPr indent="-2286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10973875" y="9134475"/>
            <a:ext cx="9548694" cy="1659541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112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indent="-62865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–"/>
              <a:defRPr sz="6300"/>
            </a:lvl2pPr>
            <a:lvl3pPr indent="-59055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3pPr>
            <a:lvl4pPr indent="-5461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–"/>
              <a:defRPr sz="5000"/>
            </a:lvl4pPr>
            <a:lvl5pPr indent="-5461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»"/>
              <a:defRPr sz="5000"/>
            </a:lvl5pPr>
            <a:lvl6pPr indent="-5461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6pPr>
            <a:lvl7pPr indent="-5461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7pPr>
            <a:lvl8pPr indent="-5461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8pPr>
            <a:lvl9pPr indent="-5461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فقط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ى ذو تسمية توضيحية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080138" y="1146810"/>
            <a:ext cx="7107140" cy="488061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63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446056" y="1146817"/>
            <a:ext cx="12076509" cy="2458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869950" lvl="0" marL="457200" rtl="1" algn="r">
              <a:spcBef>
                <a:spcPts val="202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indent="-787400" lvl="1" marL="91440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Char char="–"/>
              <a:defRPr sz="8800"/>
            </a:lvl2pPr>
            <a:lvl3pPr indent="-711200" lvl="2" marL="13716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indent="-628650" lvl="3" marL="18288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–"/>
              <a:defRPr sz="6300"/>
            </a:lvl4pPr>
            <a:lvl5pPr indent="-628650" lvl="4" marL="22860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»"/>
              <a:defRPr sz="6300"/>
            </a:lvl5pPr>
            <a:lvl6pPr indent="-628650" lvl="5" marL="27432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6pPr>
            <a:lvl7pPr indent="-628650" lvl="6" marL="3200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7pPr>
            <a:lvl8pPr indent="-628650" lvl="7" marL="36576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8pPr>
            <a:lvl9pPr indent="-628650" lvl="8" marL="41148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080138" y="6027427"/>
            <a:ext cx="7107140" cy="1970246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1pPr>
            <a:lvl2pPr indent="-228600" lvl="1" marL="914400" rtl="1" algn="r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indent="-228600" lvl="2" marL="1371600" rtl="1" algn="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/>
            </a:lvl3pPr>
            <a:lvl4pPr indent="-228600" lvl="3" marL="1828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indent="-228600" lvl="4" marL="22860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indent="-228600" lvl="5" marL="2743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indent="-228600" lvl="6" marL="3200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indent="-228600" lvl="7" marL="36576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indent="-228600" lvl="8" marL="4114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صورة ذو تسمية توضيحية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234281" y="20162520"/>
            <a:ext cx="12961620" cy="238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63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234281" y="2573655"/>
            <a:ext cx="12961620" cy="1728216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234281" y="22542820"/>
            <a:ext cx="12961620" cy="338042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1pPr>
            <a:lvl2pPr indent="-228600" lvl="1" marL="914400" rtl="1" algn="r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indent="-228600" lvl="2" marL="1371600" rtl="1" algn="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/>
            </a:lvl3pPr>
            <a:lvl4pPr indent="-228600" lvl="3" marL="1828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indent="-228600" lvl="4" marL="22860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indent="-228600" lvl="5" marL="2743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indent="-228600" lvl="6" marL="3200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indent="-228600" lvl="7" marL="36576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indent="-228600" lvl="8" marL="4114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081088" y="6721475"/>
            <a:ext cx="19440525" cy="190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869950" lvl="0" marL="457200" marR="0" rtl="1" algn="r">
              <a:spcBef>
                <a:spcPts val="202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Char char="•"/>
              <a:defRPr b="0" i="0" sz="10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87400" lvl="1" marL="914400" marR="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11200" lvl="2" marL="1371600" marR="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8650" lvl="3" marL="18288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–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8650" lvl="4" marL="22860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»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28650" lvl="5" marL="27432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28650" lvl="6" marL="32004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28650" lvl="7" marL="36576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28650" lvl="8" marL="41148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AEEF3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1204405" y="3965899"/>
            <a:ext cx="10169700" cy="8946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-111125" y="3391863"/>
            <a:ext cx="21602700" cy="150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40000" rotWithShape="0" dir="5400000" dist="23000">
              <a:srgbClr val="808080">
                <a:alpha val="34901"/>
              </a:srgbClr>
            </a:outerShdw>
          </a:effectLst>
        </p:spPr>
      </p:cxnSp>
      <p:sp>
        <p:nvSpPr>
          <p:cNvPr id="91" name="Google Shape;91;p1"/>
          <p:cNvSpPr/>
          <p:nvPr/>
        </p:nvSpPr>
        <p:spPr>
          <a:xfrm>
            <a:off x="11214903" y="23881000"/>
            <a:ext cx="10148700" cy="418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85711" y="14457951"/>
            <a:ext cx="10134600" cy="469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 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39750" y="4980050"/>
            <a:ext cx="9826500" cy="843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  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91411" y="20225854"/>
            <a:ext cx="10123200" cy="814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-381000" lvl="0" marL="381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-381000" lvl="0" marL="38100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1202304" y="16895311"/>
            <a:ext cx="10173900" cy="60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CC3300"/>
              </a:solidFill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1" i="0" sz="3200" u="none" cap="none" strike="noStrike">
              <a:solidFill>
                <a:srgbClr val="CC3300"/>
              </a:solidFill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618536" y="15328900"/>
            <a:ext cx="1724025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8050" lIns="118050" spcFirstLastPara="1" rIns="118050" wrap="square" tIns="1180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66700" y="133350"/>
            <a:ext cx="21107400" cy="33339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867150" y="409068"/>
            <a:ext cx="13646150" cy="983891"/>
          </a:xfrm>
          <a:prstGeom prst="rect">
            <a:avLst/>
          </a:prstGeom>
          <a:noFill/>
          <a:ln>
            <a:noFill/>
          </a:ln>
        </p:spPr>
        <p:txBody>
          <a:bodyPr anchorCtr="0" anchor="t" bIns="29975" lIns="59975" spcFirstLastPara="1" rIns="59975" wrap="square" tIns="299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Title here </a:t>
            </a:r>
            <a:r>
              <a:rPr b="1" i="0" lang="en-US" sz="6000" u="none" cap="none" strike="noStrike">
                <a:solidFill>
                  <a:schemeClr val="lt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عنوان البحث</a:t>
            </a:r>
            <a:r>
              <a:rPr b="1" i="0" lang="en-US" sz="54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5400" u="none" cap="none" strike="noStrik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733799" y="1576025"/>
            <a:ext cx="14173201" cy="1622386"/>
          </a:xfrm>
          <a:prstGeom prst="rect">
            <a:avLst/>
          </a:prstGeom>
          <a:noFill/>
          <a:ln>
            <a:noFill/>
          </a:ln>
        </p:spPr>
        <p:txBody>
          <a:bodyPr anchorCtr="0" anchor="t" bIns="29900" lIns="59825" spcFirstLastPara="1" rIns="59825" wrap="square" tIns="299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sng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Student name</a:t>
            </a:r>
            <a:r>
              <a:rPr b="1" i="0" lang="en-US" sz="2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Co-author 1, Coauthor 2, ……. and Supervisor</a:t>
            </a:r>
            <a:endParaRPr b="1" i="0" sz="28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i="0" lang="en-US" sz="3200" u="sng" cap="none" strike="noStrike">
                <a:solidFill>
                  <a:srgbClr val="FFFF00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اسم الطالب(ة)</a:t>
            </a:r>
            <a:r>
              <a:rPr b="1" i="0" lang="en-US" sz="3200" u="none" cap="none" strike="noStrike">
                <a:solidFill>
                  <a:srgbClr val="FFFF00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، المؤلف المشارك 1، المؤلف المشارك 2، ....... المشرف </a:t>
            </a:r>
            <a:br>
              <a:rPr b="1" i="0" lang="en-US" sz="31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4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Department of ……………, College of ……………………………, King Saud University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11247011" y="4986981"/>
            <a:ext cx="10084500" cy="10887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439738" y="837070"/>
            <a:ext cx="213201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رقم المشاركة</a:t>
            </a:r>
            <a:endParaRPr b="1" i="0" sz="4000" u="none" cap="none" strike="noStrike">
              <a:solidFill>
                <a:srgbClr val="F2F2F2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514350" y="644295"/>
            <a:ext cx="1982788" cy="2175029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1193746" y="4152490"/>
            <a:ext cx="10191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 المقدمة                              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84460" y="3965892"/>
            <a:ext cx="10084500" cy="8676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1194338" y="16001352"/>
            <a:ext cx="10189800" cy="7812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78653" y="13652258"/>
            <a:ext cx="10148700" cy="7911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193749" y="23012549"/>
            <a:ext cx="10125000" cy="7557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66053" y="19251705"/>
            <a:ext cx="10173900" cy="8745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1202288" y="16001359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OBJECTIVES الأهداف 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1202258" y="23012554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 طريقة العمل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31200" y="3965925"/>
            <a:ext cx="10191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 النتائج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39749" y="13566492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CONCLUSIONالإستنتاجات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66061" y="19334953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REFERENCES المراجع 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2009-06-18T18:05:32Z</dcterms:created>
  <dc:creator>Creative Services at Public Affairs</dc:creator>
</cp:coreProperties>
</file>