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21602700" cy="28803600"/>
  <p:notesSz cx="6858000" cy="9144000"/>
  <p:defaultTextStyle>
    <a:defPPr>
      <a:defRPr lang="en-US"/>
    </a:defPPr>
    <a:lvl1pPr algn="l" defTabSz="1438275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1438275" indent="-1138238" algn="l" defTabSz="1438275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2876550" indent="-2278063" algn="l" defTabSz="1438275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4318000" indent="-3417888" algn="l" defTabSz="1438275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5756275" indent="-4556125" algn="l" defTabSz="1438275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5484"/>
    <a:srgbClr val="333333"/>
    <a:srgbClr val="CC0000"/>
    <a:srgbClr val="FF0000"/>
    <a:srgbClr val="12642D"/>
    <a:srgbClr val="487006"/>
    <a:srgbClr val="FF3300"/>
    <a:srgbClr val="5771A1"/>
    <a:srgbClr val="99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85" autoAdjust="0"/>
    <p:restoredTop sz="92989" autoAdjust="0"/>
  </p:normalViewPr>
  <p:slideViewPr>
    <p:cSldViewPr snapToObjects="1">
      <p:cViewPr>
        <p:scale>
          <a:sx n="30" d="100"/>
          <a:sy n="30" d="100"/>
        </p:scale>
        <p:origin x="1027" y="19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F5287E2-F448-461E-8312-449BFD9302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1438995" eaLnBrk="0" hangingPunct="0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18A276D-6B18-4E67-9B51-A82B42AD5AA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1438995" eaLnBrk="0" hangingPunct="0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AE663DA6-CAEB-4710-8363-23B3685B6211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3FA944C3-7686-4204-9E7E-2C98706BCD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1438995" eaLnBrk="0" hangingPunct="0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2AC8E6D7-C714-4793-A350-BF1D2494D55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A0F1DC-28DF-49E0-80F5-C974EB0C28E4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999338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2C1327F-130C-4531-B60C-AC717B131A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1438995" eaLnBrk="1" hangingPunct="1">
              <a:defRPr sz="1200">
                <a:latin typeface="Calibri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ar-SA" alt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0B3B25-756C-44CA-883A-84AF065A94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1438995" eaLnBrk="1" hangingPunct="1">
              <a:defRPr sz="1200">
                <a:latin typeface="Calibri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2AF3E35B-771B-47DE-ABF3-7D2DFA4AD9B7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4A94663-10AD-4959-A86E-0775443C0B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ar-SA" altLang="ar-S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A1E0D2-DBA7-47C6-B99F-F9273C345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ar-SA" noProof="0"/>
              <a:t>Click to edit Master text styles</a:t>
            </a:r>
          </a:p>
          <a:p>
            <a:pPr lvl="1"/>
            <a:r>
              <a:rPr lang="en-US" altLang="ar-SA" noProof="0"/>
              <a:t>Second level</a:t>
            </a:r>
          </a:p>
          <a:p>
            <a:pPr lvl="2"/>
            <a:r>
              <a:rPr lang="en-US" altLang="ar-SA" noProof="0"/>
              <a:t>Third level</a:t>
            </a:r>
          </a:p>
          <a:p>
            <a:pPr lvl="3"/>
            <a:r>
              <a:rPr lang="en-US" altLang="ar-SA" noProof="0"/>
              <a:t>Fourth level</a:t>
            </a:r>
          </a:p>
          <a:p>
            <a:pPr lvl="4"/>
            <a:r>
              <a:rPr lang="en-US" altLang="ar-SA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6C19B-DEC8-4153-852D-DDA0CD629E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1438995" eaLnBrk="1" hangingPunct="1">
              <a:defRPr sz="1200">
                <a:latin typeface="Calibri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ar-SA" alt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FEF58-52B6-45BF-B4EE-F3D7AA875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34821C4-5D18-4414-9DD8-A5CE2D5F6E61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831166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98450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34" charset="-128"/>
        <a:cs typeface="ＭＳ Ｐゴシック" pitchFamily="-108" charset="-128"/>
      </a:defRPr>
    </a:lvl1pPr>
    <a:lvl2pPr marL="298450" algn="l" defTabSz="298450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598488" algn="l" defTabSz="298450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898525" algn="l" defTabSz="298450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198563" algn="l" defTabSz="298450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1499387" algn="l" defTabSz="29987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99265" algn="l" defTabSz="29987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99142" algn="l" defTabSz="29987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399020" algn="l" defTabSz="299877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DD39E43-503A-4218-A592-23A3F8349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3B5A48BE-1A13-452E-88D9-DD84391959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C1273446-48DE-403D-A678-13845AC475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AD84A4F-CC97-491B-9D4D-A8E8DC985759}" type="slidenum">
              <a:rPr lang="en-US" altLang="ar-SA" sz="1200">
                <a:latin typeface="Calibri" panose="020F0502020204030204" pitchFamily="34" charset="0"/>
              </a:rPr>
              <a:pPr/>
              <a:t>1</a:t>
            </a:fld>
            <a:endParaRPr lang="en-US" altLang="ar-S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620203" y="8947792"/>
            <a:ext cx="18362295" cy="617410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40405" y="16322040"/>
            <a:ext cx="15121891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9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9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8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58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97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37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76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16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065507-1493-4830-8D7B-973FA2074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F6033-013A-4658-A21D-7FF866CBBA80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167420-ABA0-4B61-AF75-6C581D535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A1AA49-86E5-4156-9CAE-0F72A2AB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202F2-A6BC-4EE6-B277-113139798C24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02688030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11290A-62E7-443D-87C0-12C34D06C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E66E7-95DB-4BBB-883B-5A9388120AD4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D96145-3E49-483E-A505-5D59CD3B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DD9049-C7A0-40E9-90A0-8214A7633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64C03-A62C-43F3-8495-986E84F5B60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67950801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6964624" y="4847282"/>
            <a:ext cx="11468933" cy="10321956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50319" y="4847282"/>
            <a:ext cx="34054256" cy="10321956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811219-974B-44A3-AC6F-B4A8C0C0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E73A2-B851-45A9-9F01-459731DCC098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F3AA3C-9DA2-48E5-B73F-A38930AD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216AF1-E0EB-4C34-B167-B580E9B7F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AC86F-CF6C-464C-957E-672EA75BF6D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1029943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7C1EFB-44F7-4062-B54B-716AFD9D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585B6-D02F-460E-944A-D2187EA384B4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C62515-CD5E-4E11-AA5B-07FF406DF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DDDB04-A2A6-4A9E-B63C-844868B4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4680E-EAA0-46AF-B01B-18D087A0F165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6715432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06465" y="18508987"/>
            <a:ext cx="18362295" cy="5720715"/>
          </a:xfrm>
        </p:spPr>
        <p:txBody>
          <a:bodyPr anchor="t"/>
          <a:lstStyle>
            <a:lvl1pPr algn="r">
              <a:defRPr sz="126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706465" y="12208202"/>
            <a:ext cx="18362295" cy="6300785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3953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79067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1860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58134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197668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37199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7673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16266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746545-5335-4D35-A9D7-3DC40716A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23C91-D69F-421B-ADA1-BEBA56B059E3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DDEF31-6D30-4D19-8791-883320CDD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B40666-CC1D-46DF-98BC-34CDE2CC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540BC-E830-44B1-8FB4-B7F9B9BB4A3B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11003904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50319" y="28230202"/>
            <a:ext cx="22761596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5671964" y="28230202"/>
            <a:ext cx="22761593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4BC5C4D9-A1FE-431A-8D81-4C3DA56E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57A3F-EB83-4A31-9F87-64E1BF18941C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F39AAB5F-C7D1-4C57-9840-6A9BE7B17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A2A327D-A49C-4E98-9922-AD250B5A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896F3-6597-40B5-B752-4FCAA63ED4C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7289172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80135" y="1153480"/>
            <a:ext cx="19442431" cy="48006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80135" y="6447475"/>
            <a:ext cx="9544944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39534" indent="0">
              <a:buNone/>
              <a:defRPr sz="6300" b="1"/>
            </a:lvl2pPr>
            <a:lvl3pPr marL="2879067" indent="0">
              <a:buNone/>
              <a:defRPr sz="5700" b="1"/>
            </a:lvl3pPr>
            <a:lvl4pPr marL="4318601" indent="0">
              <a:buNone/>
              <a:defRPr sz="5000" b="1"/>
            </a:lvl4pPr>
            <a:lvl5pPr marL="5758134" indent="0">
              <a:buNone/>
              <a:defRPr sz="5000" b="1"/>
            </a:lvl5pPr>
            <a:lvl6pPr marL="7197668" indent="0">
              <a:buNone/>
              <a:defRPr sz="5000" b="1"/>
            </a:lvl6pPr>
            <a:lvl7pPr marL="8637199" indent="0">
              <a:buNone/>
              <a:defRPr sz="5000" b="1"/>
            </a:lvl7pPr>
            <a:lvl8pPr marL="10076732" indent="0">
              <a:buNone/>
              <a:defRPr sz="5000" b="1"/>
            </a:lvl8pPr>
            <a:lvl9pPr marL="11516266" indent="0">
              <a:buNone/>
              <a:defRPr sz="50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080135" y="9134475"/>
            <a:ext cx="9544944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10973875" y="6447475"/>
            <a:ext cx="9548694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39534" indent="0">
              <a:buNone/>
              <a:defRPr sz="6300" b="1"/>
            </a:lvl2pPr>
            <a:lvl3pPr marL="2879067" indent="0">
              <a:buNone/>
              <a:defRPr sz="5700" b="1"/>
            </a:lvl3pPr>
            <a:lvl4pPr marL="4318601" indent="0">
              <a:buNone/>
              <a:defRPr sz="5000" b="1"/>
            </a:lvl4pPr>
            <a:lvl5pPr marL="5758134" indent="0">
              <a:buNone/>
              <a:defRPr sz="5000" b="1"/>
            </a:lvl5pPr>
            <a:lvl6pPr marL="7197668" indent="0">
              <a:buNone/>
              <a:defRPr sz="5000" b="1"/>
            </a:lvl6pPr>
            <a:lvl7pPr marL="8637199" indent="0">
              <a:buNone/>
              <a:defRPr sz="5000" b="1"/>
            </a:lvl7pPr>
            <a:lvl8pPr marL="10076732" indent="0">
              <a:buNone/>
              <a:defRPr sz="5000" b="1"/>
            </a:lvl8pPr>
            <a:lvl9pPr marL="11516266" indent="0">
              <a:buNone/>
              <a:defRPr sz="50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10973875" y="9134475"/>
            <a:ext cx="9548694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C033E5FA-C111-4D00-A702-C3DD14754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DE0A-996F-496D-8BAE-3A8F9B3207C1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299832EE-5705-4DE9-AD44-043E85D3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4802D515-A640-4C82-A83C-DA1D9FFF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F7EC4-A3E8-4DBA-9983-6B27EB7A3B02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20733689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31C98DAD-1EBB-419E-A544-EF764BD9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A1C54-31E6-4E98-BEEC-60907563897C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17BB9B4F-17A9-43CD-9232-3E6D8766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C704FAE0-B63B-437C-987A-45415E350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9AE68-04D4-42AD-A4A2-DEFCABBBF00F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292322115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8AE5F7A9-A38E-4077-957D-20D9197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5513-59DE-4AC6-B404-481E8671BC87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77C0C747-7019-4B53-BF5C-2E1A5E7FB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EA22E755-B0C1-4E93-892A-70485BCB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06EDF-8112-4FB4-BD45-25AC68A61177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518866009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80138" y="1146810"/>
            <a:ext cx="7107140" cy="4880610"/>
          </a:xfrm>
        </p:spPr>
        <p:txBody>
          <a:bodyPr anchor="b"/>
          <a:lstStyle>
            <a:lvl1pPr algn="r">
              <a:defRPr sz="63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446056" y="1146817"/>
            <a:ext cx="12076509" cy="24583075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6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080138" y="6027427"/>
            <a:ext cx="7107140" cy="19702465"/>
          </a:xfrm>
        </p:spPr>
        <p:txBody>
          <a:bodyPr/>
          <a:lstStyle>
            <a:lvl1pPr marL="0" indent="0">
              <a:buNone/>
              <a:defRPr sz="4400"/>
            </a:lvl1pPr>
            <a:lvl2pPr marL="1439534" indent="0">
              <a:buNone/>
              <a:defRPr sz="3800"/>
            </a:lvl2pPr>
            <a:lvl3pPr marL="2879067" indent="0">
              <a:buNone/>
              <a:defRPr sz="3100"/>
            </a:lvl3pPr>
            <a:lvl4pPr marL="4318601" indent="0">
              <a:buNone/>
              <a:defRPr sz="2800"/>
            </a:lvl4pPr>
            <a:lvl5pPr marL="5758134" indent="0">
              <a:buNone/>
              <a:defRPr sz="2800"/>
            </a:lvl5pPr>
            <a:lvl6pPr marL="7197668" indent="0">
              <a:buNone/>
              <a:defRPr sz="2800"/>
            </a:lvl6pPr>
            <a:lvl7pPr marL="8637199" indent="0">
              <a:buNone/>
              <a:defRPr sz="2800"/>
            </a:lvl7pPr>
            <a:lvl8pPr marL="10076732" indent="0">
              <a:buNone/>
              <a:defRPr sz="2800"/>
            </a:lvl8pPr>
            <a:lvl9pPr marL="11516266" indent="0">
              <a:buNone/>
              <a:defRPr sz="2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8DAECCFE-603A-4382-A35F-8A444C0EA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90475-3A2F-46D7-AFE5-E4AA1A16CD8F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2050D67C-CBEC-4119-B77C-0CF5CC757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F69D332C-9F8E-4D0A-B65F-74BEF1BC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42F7D-3FB4-4A06-900B-9312651DAAE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032275069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34281" y="20162520"/>
            <a:ext cx="12961620" cy="2380300"/>
          </a:xfrm>
        </p:spPr>
        <p:txBody>
          <a:bodyPr anchor="b"/>
          <a:lstStyle>
            <a:lvl1pPr algn="r">
              <a:defRPr sz="63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34281" y="2573655"/>
            <a:ext cx="12961620" cy="17282160"/>
          </a:xfrm>
        </p:spPr>
        <p:txBody>
          <a:bodyPr rtlCol="1">
            <a:normAutofit/>
          </a:bodyPr>
          <a:lstStyle>
            <a:lvl1pPr marL="0" indent="0">
              <a:buNone/>
              <a:defRPr sz="10100"/>
            </a:lvl1pPr>
            <a:lvl2pPr marL="1439534" indent="0">
              <a:buNone/>
              <a:defRPr sz="8800"/>
            </a:lvl2pPr>
            <a:lvl3pPr marL="2879067" indent="0">
              <a:buNone/>
              <a:defRPr sz="7600"/>
            </a:lvl3pPr>
            <a:lvl4pPr marL="4318601" indent="0">
              <a:buNone/>
              <a:defRPr sz="6300"/>
            </a:lvl4pPr>
            <a:lvl5pPr marL="5758134" indent="0">
              <a:buNone/>
              <a:defRPr sz="6300"/>
            </a:lvl5pPr>
            <a:lvl6pPr marL="7197668" indent="0">
              <a:buNone/>
              <a:defRPr sz="6300"/>
            </a:lvl6pPr>
            <a:lvl7pPr marL="8637199" indent="0">
              <a:buNone/>
              <a:defRPr sz="6300"/>
            </a:lvl7pPr>
            <a:lvl8pPr marL="10076732" indent="0">
              <a:buNone/>
              <a:defRPr sz="6300"/>
            </a:lvl8pPr>
            <a:lvl9pPr marL="11516266" indent="0">
              <a:buNone/>
              <a:defRPr sz="63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234281" y="22542820"/>
            <a:ext cx="12961620" cy="3380420"/>
          </a:xfrm>
        </p:spPr>
        <p:txBody>
          <a:bodyPr/>
          <a:lstStyle>
            <a:lvl1pPr marL="0" indent="0">
              <a:buNone/>
              <a:defRPr sz="4400"/>
            </a:lvl1pPr>
            <a:lvl2pPr marL="1439534" indent="0">
              <a:buNone/>
              <a:defRPr sz="3800"/>
            </a:lvl2pPr>
            <a:lvl3pPr marL="2879067" indent="0">
              <a:buNone/>
              <a:defRPr sz="3100"/>
            </a:lvl3pPr>
            <a:lvl4pPr marL="4318601" indent="0">
              <a:buNone/>
              <a:defRPr sz="2800"/>
            </a:lvl4pPr>
            <a:lvl5pPr marL="5758134" indent="0">
              <a:buNone/>
              <a:defRPr sz="2800"/>
            </a:lvl5pPr>
            <a:lvl6pPr marL="7197668" indent="0">
              <a:buNone/>
              <a:defRPr sz="2800"/>
            </a:lvl6pPr>
            <a:lvl7pPr marL="8637199" indent="0">
              <a:buNone/>
              <a:defRPr sz="2800"/>
            </a:lvl7pPr>
            <a:lvl8pPr marL="10076732" indent="0">
              <a:buNone/>
              <a:defRPr sz="2800"/>
            </a:lvl8pPr>
            <a:lvl9pPr marL="11516266" indent="0">
              <a:buNone/>
              <a:defRPr sz="2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DA17DC63-003A-4D1E-8D2C-2B3A7D1A0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60470-08C6-48CC-991D-9C7EB008BC6A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4120A35C-3C28-4C5F-8645-931D5142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7456C2A4-0248-4C51-A276-B67C88001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0DFE5-3482-4FAF-8E49-865DFA5E661C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74148690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C1D21CA7-BBE9-46C3-ADFA-CFAE5B8137B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81088" y="1154113"/>
            <a:ext cx="194405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908" tIns="143954" rIns="287908" bIns="1439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97E1BDE7-C89B-4691-9047-149F892554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81088" y="6721475"/>
            <a:ext cx="19440525" cy="190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908" tIns="143954" rIns="287908" bIns="1439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0307CA8-F003-4599-840D-5E3F61DEA9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481300" y="26696988"/>
            <a:ext cx="5040313" cy="1533525"/>
          </a:xfrm>
          <a:prstGeom prst="rect">
            <a:avLst/>
          </a:prstGeom>
        </p:spPr>
        <p:txBody>
          <a:bodyPr vert="horz" lIns="287908" tIns="143954" rIns="287908" bIns="143954" rtlCol="1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BC03271F-039C-464E-A455-AB7EF62F8744}" type="datetime1">
              <a:rPr lang="en-US" altLang="ar-SA"/>
              <a:pPr>
                <a:defRPr/>
              </a:pPr>
              <a:t>12/10/25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5B0997-FCC7-46CF-A793-49DDBC27B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81875" y="26696988"/>
            <a:ext cx="6838950" cy="1533525"/>
          </a:xfrm>
          <a:prstGeom prst="rect">
            <a:avLst/>
          </a:prstGeom>
        </p:spPr>
        <p:txBody>
          <a:bodyPr vert="horz" lIns="287908" tIns="143954" rIns="287908" bIns="143954" rtlCol="1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E791DF-6921-4844-81F4-24A5BB599F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088" y="26696988"/>
            <a:ext cx="5040312" cy="1533525"/>
          </a:xfrm>
          <a:prstGeom prst="rect">
            <a:avLst/>
          </a:prstGeom>
        </p:spPr>
        <p:txBody>
          <a:bodyPr vert="horz" wrap="square" lIns="287908" tIns="143954" rIns="287908" bIns="143954" numCol="1" anchor="ctr" anchorCtr="0" compatLnSpc="1">
            <a:prstTxWarp prst="textNoShape">
              <a:avLst/>
            </a:prstTxWarp>
          </a:bodyPr>
          <a:lstStyle>
            <a:lvl1pPr>
              <a:defRPr sz="3800">
                <a:solidFill>
                  <a:srgbClr val="898989"/>
                </a:solidFill>
              </a:defRPr>
            </a:lvl1pPr>
          </a:lstStyle>
          <a:p>
            <a:fld id="{C18A8DC1-236A-4809-B28C-1ADB04C25E5F}" type="slidenum">
              <a:rPr lang="en-US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2878138" rtl="1" eaLnBrk="0" fontAlgn="base" hangingPunct="0">
        <a:spcBef>
          <a:spcPct val="0"/>
        </a:spcBef>
        <a:spcAft>
          <a:spcPct val="0"/>
        </a:spcAft>
        <a:defRPr sz="13900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  <a:lvl2pPr algn="ctr" defTabSz="2878138" rtl="1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2pPr>
      <a:lvl3pPr algn="ctr" defTabSz="2878138" rtl="1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3pPr>
      <a:lvl4pPr algn="ctr" defTabSz="2878138" rtl="1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4pPr>
      <a:lvl5pPr algn="ctr" defTabSz="2878138" rtl="1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457200" algn="ctr" defTabSz="2878138" rtl="1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914400" algn="ctr" defTabSz="2878138" rtl="1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1371600" algn="ctr" defTabSz="2878138" rtl="1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1828800" algn="ctr" defTabSz="2878138" rtl="1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1079500" indent="-1079500" algn="r" defTabSz="2878138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2338388" indent="-898525" algn="r" defTabSz="2878138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3597275" indent="-719138" algn="r" defTabSz="2878138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5037138" indent="-719138" algn="r" defTabSz="2878138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6477000" indent="-719138" algn="r" defTabSz="2878138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7917432" indent="-719767" algn="r" defTabSz="2879067" rtl="1" eaLnBrk="1" latinLnBrk="0" hangingPunct="1">
        <a:spcBef>
          <a:spcPct val="2000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56965" indent="-719767" algn="r" defTabSz="2879067" rtl="1" eaLnBrk="1" latinLnBrk="0" hangingPunct="1">
        <a:spcBef>
          <a:spcPct val="2000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796499" indent="-719767" algn="r" defTabSz="2879067" rtl="1" eaLnBrk="1" latinLnBrk="0" hangingPunct="1">
        <a:spcBef>
          <a:spcPct val="2000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36033" indent="-719767" algn="r" defTabSz="2879067" rtl="1" eaLnBrk="1" latinLnBrk="0" hangingPunct="1">
        <a:spcBef>
          <a:spcPct val="2000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39534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79067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18601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58134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197668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37199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76732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16266" algn="r" defTabSz="2879067" rtl="1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utoShape 13">
            <a:extLst>
              <a:ext uri="{FF2B5EF4-FFF2-40B4-BE49-F238E27FC236}">
                <a16:creationId xmlns:a16="http://schemas.microsoft.com/office/drawing/2014/main" id="{06F008F1-D6C3-4F2B-BBD0-408B4366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" y="3933049"/>
            <a:ext cx="10169804" cy="894519"/>
          </a:xfrm>
          <a:prstGeom prst="roundRect">
            <a:avLst>
              <a:gd name="adj" fmla="val 1087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9975" tIns="29988" rIns="59975" bIns="29988" anchor="ctr"/>
          <a:lstStyle>
            <a:lvl1pPr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  <a:defRPr/>
            </a:pPr>
            <a:endParaRPr lang="ar-SA" altLang="ar-SA" sz="860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8D05DB-E556-4EB9-A39B-8780FB6CF7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3581400"/>
            <a:ext cx="21602700" cy="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</p:cxnSp>
      <p:sp>
        <p:nvSpPr>
          <p:cNvPr id="2051" name="Rectangle 35">
            <a:extLst>
              <a:ext uri="{FF2B5EF4-FFF2-40B4-BE49-F238E27FC236}">
                <a16:creationId xmlns:a16="http://schemas.microsoft.com/office/drawing/2014/main" id="{BC0831E3-A3E0-43A0-B41C-79BD84AEF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5978" y="24003000"/>
            <a:ext cx="10148572" cy="4183277"/>
          </a:xfrm>
          <a:prstGeom prst="rect">
            <a:avLst/>
          </a:prstGeom>
          <a:solidFill>
            <a:schemeClr val="bg1"/>
          </a:solidFill>
          <a:ln w="63500">
            <a:noFill/>
            <a:miter lim="800000"/>
            <a:headEnd/>
            <a:tailEnd/>
          </a:ln>
        </p:spPr>
        <p:txBody>
          <a:bodyPr lIns="236124" tIns="236124" rIns="236124" bIns="236124"/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ar-SA" sz="1800" dirty="0"/>
          </a:p>
          <a:p>
            <a:pPr eaLnBrk="1" hangingPunct="1"/>
            <a:endParaRPr lang="en-US" altLang="ar-SA" sz="1800" dirty="0"/>
          </a:p>
          <a:p>
            <a:r>
              <a:rPr lang="en-US" altLang="ar-SA" sz="3200" dirty="0"/>
              <a:t>Template </a:t>
            </a:r>
          </a:p>
          <a:p>
            <a:pPr algn="just" rtl="1"/>
            <a:r>
              <a:rPr lang="ar-SA" altLang="ar-SA" sz="3200" dirty="0"/>
              <a:t>النموذج</a:t>
            </a:r>
            <a:endParaRPr lang="en-US" altLang="ar-SA" sz="3200" b="1" dirty="0"/>
          </a:p>
        </p:txBody>
      </p:sp>
      <p:sp>
        <p:nvSpPr>
          <p:cNvPr id="2052" name="Rectangle 33">
            <a:extLst>
              <a:ext uri="{FF2B5EF4-FFF2-40B4-BE49-F238E27FC236}">
                <a16:creationId xmlns:a16="http://schemas.microsoft.com/office/drawing/2014/main" id="{04813875-E50A-4EA5-B806-2A3650C2A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49" y="14324113"/>
            <a:ext cx="10134601" cy="4694137"/>
          </a:xfrm>
          <a:prstGeom prst="rect">
            <a:avLst/>
          </a:prstGeom>
          <a:solidFill>
            <a:schemeClr val="bg1"/>
          </a:solidFill>
          <a:ln w="63500">
            <a:noFill/>
            <a:miter lim="800000"/>
            <a:headEnd/>
            <a:tailEnd/>
          </a:ln>
        </p:spPr>
        <p:txBody>
          <a:bodyPr lIns="236124" tIns="236124" rIns="236124" bIns="236124"/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ar-SA" sz="1800" dirty="0"/>
              <a:t> </a:t>
            </a:r>
          </a:p>
          <a:p>
            <a:r>
              <a:rPr lang="en-US" altLang="ar-SA" sz="3200" dirty="0"/>
              <a:t>Template </a:t>
            </a:r>
          </a:p>
          <a:p>
            <a:pPr algn="just" rtl="1"/>
            <a:r>
              <a:rPr lang="ar-SA" altLang="ar-SA" sz="3200" dirty="0"/>
              <a:t>النموذج </a:t>
            </a:r>
            <a:endParaRPr lang="en-US" altLang="ar-SA" sz="3200" dirty="0"/>
          </a:p>
        </p:txBody>
      </p:sp>
      <p:sp>
        <p:nvSpPr>
          <p:cNvPr id="2053" name="Rectangle 29">
            <a:extLst>
              <a:ext uri="{FF2B5EF4-FFF2-40B4-BE49-F238E27FC236}">
                <a16:creationId xmlns:a16="http://schemas.microsoft.com/office/drawing/2014/main" id="{8652E7BB-C450-4AFB-955D-F20E890C7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6" y="5022168"/>
            <a:ext cx="10133014" cy="8278066"/>
          </a:xfrm>
          <a:prstGeom prst="rect">
            <a:avLst/>
          </a:prstGeom>
          <a:solidFill>
            <a:schemeClr val="bg1"/>
          </a:solidFill>
          <a:ln w="63500">
            <a:noFill/>
            <a:miter lim="800000"/>
            <a:headEnd/>
            <a:tailEnd/>
          </a:ln>
        </p:spPr>
        <p:txBody>
          <a:bodyPr lIns="236124" tIns="236124" rIns="236124" bIns="236124"/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ar-SA" sz="3200" dirty="0"/>
              <a:t>Template </a:t>
            </a:r>
          </a:p>
          <a:p>
            <a:pPr algn="just" rtl="1"/>
            <a:r>
              <a:rPr lang="ar-SA" altLang="ar-SA" sz="3200" dirty="0"/>
              <a:t>النموذج</a:t>
            </a:r>
            <a:r>
              <a:rPr lang="en-US" altLang="ar-SA" sz="3200" dirty="0"/>
              <a:t>  </a:t>
            </a:r>
          </a:p>
          <a:p>
            <a:pPr eaLnBrk="1" hangingPunct="1"/>
            <a:endParaRPr lang="en-US" altLang="ar-SA" sz="2000" dirty="0"/>
          </a:p>
        </p:txBody>
      </p:sp>
      <p:sp>
        <p:nvSpPr>
          <p:cNvPr id="2054" name="Rectangle 30">
            <a:extLst>
              <a:ext uri="{FF2B5EF4-FFF2-40B4-BE49-F238E27FC236}">
                <a16:creationId xmlns:a16="http://schemas.microsoft.com/office/drawing/2014/main" id="{82C9AA4C-98C7-4E3C-A7FF-F28A2DA29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6" y="20042129"/>
            <a:ext cx="10123330" cy="8144149"/>
          </a:xfrm>
          <a:prstGeom prst="rect">
            <a:avLst/>
          </a:prstGeom>
          <a:solidFill>
            <a:schemeClr val="bg1"/>
          </a:solidFill>
          <a:ln w="63500">
            <a:noFill/>
            <a:miter lim="800000"/>
            <a:headEnd/>
            <a:tailEnd/>
          </a:ln>
        </p:spPr>
        <p:txBody>
          <a:bodyPr lIns="236124" tIns="236124" rIns="236124" bIns="236124"/>
          <a:lstStyle>
            <a:lvl1pPr marL="381000" indent="-3810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ar-SA" sz="3200" dirty="0"/>
              <a:t>Template </a:t>
            </a:r>
          </a:p>
          <a:p>
            <a:pPr algn="just" rtl="1"/>
            <a:r>
              <a:rPr lang="ar-SA" altLang="ar-SA" sz="3200" dirty="0"/>
              <a:t>النموذج</a:t>
            </a:r>
            <a:endParaRPr lang="en-US" altLang="ar-SA" sz="2000" b="1" dirty="0"/>
          </a:p>
        </p:txBody>
      </p:sp>
      <p:sp>
        <p:nvSpPr>
          <p:cNvPr id="2055" name="Rectangle 32">
            <a:extLst>
              <a:ext uri="{FF2B5EF4-FFF2-40B4-BE49-F238E27FC236}">
                <a16:creationId xmlns:a16="http://schemas.microsoft.com/office/drawing/2014/main" id="{F7DDE2C2-F79C-45AD-9133-FF4AF8179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5979" y="16924711"/>
            <a:ext cx="10173970" cy="6004545"/>
          </a:xfrm>
          <a:prstGeom prst="rect">
            <a:avLst/>
          </a:prstGeom>
          <a:solidFill>
            <a:schemeClr val="bg1"/>
          </a:solidFill>
          <a:ln w="63500">
            <a:noFill/>
            <a:miter lim="800000"/>
            <a:headEnd/>
            <a:tailEnd/>
          </a:ln>
        </p:spPr>
        <p:txBody>
          <a:bodyPr lIns="236124" tIns="236124" rIns="236124" bIns="236124"/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ar-SA" sz="3200" b="1" dirty="0">
              <a:solidFill>
                <a:srgbClr val="CC33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en-US" altLang="ar-SA" sz="3200" dirty="0"/>
              <a:t>Template </a:t>
            </a:r>
          </a:p>
          <a:p>
            <a:pPr algn="just" rtl="1"/>
            <a:r>
              <a:rPr lang="ar-SA" altLang="ar-SA" sz="3200" dirty="0"/>
              <a:t>النموذج</a:t>
            </a:r>
            <a:endParaRPr lang="ar-SA" altLang="ar-SA" sz="3200" b="1" dirty="0">
              <a:solidFill>
                <a:srgbClr val="CC33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056" name="Text Box 22">
            <a:extLst>
              <a:ext uri="{FF2B5EF4-FFF2-40B4-BE49-F238E27FC236}">
                <a16:creationId xmlns:a16="http://schemas.microsoft.com/office/drawing/2014/main" id="{6FC7106A-B861-4BDE-8AC1-B422BCCF9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8536" y="15328900"/>
            <a:ext cx="17240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8062" tIns="118062" rIns="118062" bIns="118062">
            <a:spAutoFit/>
          </a:bodyPr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AU" altLang="ar-SA" sz="1300" i="1"/>
          </a:p>
          <a:p>
            <a:pPr eaLnBrk="1" hangingPunct="1"/>
            <a:endParaRPr lang="en-AU" altLang="ar-SA" sz="1300" i="1"/>
          </a:p>
          <a:p>
            <a:pPr eaLnBrk="1" hangingPunct="1"/>
            <a:endParaRPr lang="en-AU" altLang="ar-SA" sz="1300" i="1"/>
          </a:p>
        </p:txBody>
      </p:sp>
      <p:sp>
        <p:nvSpPr>
          <p:cNvPr id="2058" name="AutoShape 13">
            <a:extLst>
              <a:ext uri="{FF2B5EF4-FFF2-40B4-BE49-F238E27FC236}">
                <a16:creationId xmlns:a16="http://schemas.microsoft.com/office/drawing/2014/main" id="{06F008F1-D6C3-4F2B-BBD0-408B4366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133350"/>
            <a:ext cx="21107400" cy="3333750"/>
          </a:xfrm>
          <a:prstGeom prst="roundRect">
            <a:avLst>
              <a:gd name="adj" fmla="val 1087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9975" tIns="29988" rIns="59975" bIns="29988" anchor="ctr"/>
          <a:lstStyle>
            <a:lvl1pPr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  <a:defRPr/>
            </a:pPr>
            <a:endParaRPr lang="ar-SA" altLang="ar-SA" sz="860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" name="TextBox 93">
            <a:extLst>
              <a:ext uri="{FF2B5EF4-FFF2-40B4-BE49-F238E27FC236}">
                <a16:creationId xmlns:a16="http://schemas.microsoft.com/office/drawing/2014/main" id="{2CF1FD2D-9A3F-442C-A16E-AD18DB4CE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150" y="409068"/>
            <a:ext cx="13646150" cy="98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9975" tIns="29988" rIns="59975" bIns="29988">
            <a:spAutoFit/>
          </a:bodyPr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ar-SA" sz="5400" dirty="0">
                <a:solidFill>
                  <a:schemeClr val="bg1"/>
                </a:solidFill>
                <a:latin typeface="Arial Black" panose="020B0A04020102020204" pitchFamily="34" charset="0"/>
              </a:rPr>
              <a:t>Title here </a:t>
            </a:r>
            <a:r>
              <a:rPr lang="ar-SA" altLang="ar-SA" sz="6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البحث</a:t>
            </a:r>
            <a:r>
              <a:rPr lang="ar-SA" altLang="ar-SA" sz="54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endParaRPr lang="en-US" altLang="ar-SA" sz="5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59" name="Rectangle 5">
            <a:extLst>
              <a:ext uri="{FF2B5EF4-FFF2-40B4-BE49-F238E27FC236}">
                <a16:creationId xmlns:a16="http://schemas.microsoft.com/office/drawing/2014/main" id="{E9A4EA5E-B789-48D5-84E6-DB0F20357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799" y="1576025"/>
            <a:ext cx="14173201" cy="162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9846" tIns="29918" rIns="59846" bIns="29918">
            <a:spAutoFit/>
          </a:bodyPr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SA" sz="2800" b="1" u="sng" dirty="0">
                <a:solidFill>
                  <a:srgbClr val="FFFF00"/>
                </a:solidFill>
              </a:rPr>
              <a:t>Student name</a:t>
            </a:r>
            <a:r>
              <a:rPr lang="en-US" altLang="ar-SA" sz="2800" b="1" dirty="0">
                <a:solidFill>
                  <a:srgbClr val="FFFF00"/>
                </a:solidFill>
              </a:rPr>
              <a:t>, Co-author 1, Coauthor 2, ……. and Supervisor</a:t>
            </a:r>
            <a:endParaRPr lang="ar-SA" altLang="ar-SA" sz="2800" b="1" dirty="0">
              <a:solidFill>
                <a:srgbClr val="FFFF00"/>
              </a:solidFill>
            </a:endParaRPr>
          </a:p>
          <a:p>
            <a:pPr algn="ctr" rtl="1" eaLnBrk="1" hangingPunct="1">
              <a:spcBef>
                <a:spcPct val="50000"/>
              </a:spcBef>
            </a:pPr>
            <a:r>
              <a:rPr lang="ar-SA" altLang="ar-SA" sz="3200" b="1" u="sng" dirty="0">
                <a:solidFill>
                  <a:srgbClr val="FFFF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 الطالب(ة)</a:t>
            </a:r>
            <a:r>
              <a:rPr lang="ar-SA" altLang="ar-SA" sz="3200" b="1" dirty="0">
                <a:solidFill>
                  <a:srgbClr val="FFFF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المؤلف المشارك 1، المؤلف المشارك 2، ....... المشرف </a:t>
            </a:r>
            <a:br>
              <a:rPr lang="en-US" altLang="ar-SA" sz="3100" b="1" dirty="0">
                <a:solidFill>
                  <a:srgbClr val="FFFF00"/>
                </a:solidFill>
              </a:rPr>
            </a:br>
            <a:r>
              <a:rPr lang="en-US" altLang="ar-SA" sz="2400" b="1" i="1" dirty="0">
                <a:solidFill>
                  <a:schemeClr val="bg1">
                    <a:lumMod val="95000"/>
                  </a:schemeClr>
                </a:solidFill>
              </a:rPr>
              <a:t>Department of ……………, College of ……………………………, King Saud University</a:t>
            </a:r>
          </a:p>
        </p:txBody>
      </p:sp>
      <p:sp>
        <p:nvSpPr>
          <p:cNvPr id="2071" name="Rectangle 33">
            <a:extLst>
              <a:ext uri="{FF2B5EF4-FFF2-40B4-BE49-F238E27FC236}">
                <a16:creationId xmlns:a16="http://schemas.microsoft.com/office/drawing/2014/main" id="{28B0E0FA-9D16-4F61-8830-185676345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0111" y="4943456"/>
            <a:ext cx="10084435" cy="10887931"/>
          </a:xfrm>
          <a:prstGeom prst="rect">
            <a:avLst/>
          </a:prstGeom>
          <a:solidFill>
            <a:schemeClr val="bg1"/>
          </a:solidFill>
          <a:ln w="63500">
            <a:noFill/>
            <a:miter lim="800000"/>
            <a:headEnd/>
            <a:tailEnd/>
          </a:ln>
        </p:spPr>
        <p:txBody>
          <a:bodyPr lIns="236124" tIns="236124" rIns="236124" bIns="236124"/>
          <a:lstStyle>
            <a:lvl1pPr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8275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ar-SA" sz="1800" dirty="0">
              <a:solidFill>
                <a:srgbClr val="002060"/>
              </a:solidFill>
            </a:endParaRPr>
          </a:p>
          <a:p>
            <a:pPr eaLnBrk="1" hangingPunct="1"/>
            <a:endParaRPr lang="en-US" altLang="ar-SA" sz="1800" dirty="0"/>
          </a:p>
          <a:p>
            <a:r>
              <a:rPr lang="en-US" altLang="ar-SA" sz="3200" dirty="0"/>
              <a:t>Template </a:t>
            </a:r>
          </a:p>
          <a:p>
            <a:pPr algn="just" rtl="1"/>
            <a:r>
              <a:rPr lang="ar-SA" altLang="ar-SA" sz="3200" dirty="0"/>
              <a:t>النموذج</a:t>
            </a:r>
            <a:endParaRPr lang="en-US" altLang="ar-SA" sz="32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9A7FDB4-8460-4F9D-9069-0A01E11D7BB2}"/>
              </a:ext>
            </a:extLst>
          </p:cNvPr>
          <p:cNvSpPr/>
          <p:nvPr/>
        </p:nvSpPr>
        <p:spPr>
          <a:xfrm>
            <a:off x="439738" y="837070"/>
            <a:ext cx="21320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</a:pPr>
            <a:r>
              <a:rPr lang="ar-SA" altLang="ar-SA" sz="3200" b="1" dirty="0">
                <a:solidFill>
                  <a:schemeClr val="bg1">
                    <a:lumMod val="9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رقم المشاركة</a:t>
            </a:r>
            <a:endParaRPr lang="en-US" altLang="ar-SA" sz="4000" b="1" dirty="0">
              <a:solidFill>
                <a:schemeClr val="bg1">
                  <a:lumMod val="9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7B623ED-1126-4FF2-9CF7-8DF43CCBC7DD}"/>
              </a:ext>
            </a:extLst>
          </p:cNvPr>
          <p:cNvSpPr/>
          <p:nvPr/>
        </p:nvSpPr>
        <p:spPr>
          <a:xfrm>
            <a:off x="514350" y="644295"/>
            <a:ext cx="1982788" cy="2175029"/>
          </a:xfrm>
          <a:prstGeom prst="round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50BBDA-5794-E34E-81C4-0D0686CDD266}"/>
              </a:ext>
            </a:extLst>
          </p:cNvPr>
          <p:cNvSpPr txBox="1"/>
          <p:nvPr/>
        </p:nvSpPr>
        <p:spPr>
          <a:xfrm>
            <a:off x="455771" y="4046202"/>
            <a:ext cx="10191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457200" eaLnBrk="1" latinLnBrk="0" hangingPunct="1"/>
            <a:r>
              <a:rPr lang="en-SA" sz="4000" b="1" dirty="0">
                <a:solidFill>
                  <a:schemeClr val="bg1"/>
                </a:solidFill>
              </a:rPr>
              <a:t>INTRODUCTION</a:t>
            </a:r>
            <a:r>
              <a:rPr lang="ar-SA" sz="4000" b="1" dirty="0">
                <a:solidFill>
                  <a:schemeClr val="bg1"/>
                </a:solidFill>
              </a:rPr>
              <a:t> المقدمة                              </a:t>
            </a:r>
            <a:endParaRPr lang="en-SA" sz="4000" b="1" dirty="0">
              <a:solidFill>
                <a:schemeClr val="bg1"/>
              </a:solidFill>
            </a:endParaRPr>
          </a:p>
        </p:txBody>
      </p:sp>
      <p:sp>
        <p:nvSpPr>
          <p:cNvPr id="34" name="AutoShape 13">
            <a:extLst>
              <a:ext uri="{FF2B5EF4-FFF2-40B4-BE49-F238E27FC236}">
                <a16:creationId xmlns:a16="http://schemas.microsoft.com/office/drawing/2014/main" id="{06F008F1-D6C3-4F2B-BBD0-408B4366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0110" y="3960017"/>
            <a:ext cx="10084435" cy="867551"/>
          </a:xfrm>
          <a:prstGeom prst="roundRect">
            <a:avLst>
              <a:gd name="adj" fmla="val 1087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9975" tIns="29988" rIns="59975" bIns="29988" anchor="ctr"/>
          <a:lstStyle>
            <a:lvl1pPr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  <a:defRPr/>
            </a:pPr>
            <a:endParaRPr lang="ar-SA" altLang="ar-SA" sz="860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6" name="AutoShape 13">
            <a:extLst>
              <a:ext uri="{FF2B5EF4-FFF2-40B4-BE49-F238E27FC236}">
                <a16:creationId xmlns:a16="http://schemas.microsoft.com/office/drawing/2014/main" id="{06F008F1-D6C3-4F2B-BBD0-408B4366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421627"/>
            <a:ext cx="10189686" cy="781093"/>
          </a:xfrm>
          <a:prstGeom prst="roundRect">
            <a:avLst>
              <a:gd name="adj" fmla="val 1087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9975" tIns="29988" rIns="59975" bIns="29988" anchor="ctr"/>
          <a:lstStyle>
            <a:lvl1pPr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  <a:defRPr/>
            </a:pPr>
            <a:endParaRPr lang="ar-SA" altLang="ar-SA" sz="860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8" name="AutoShape 13">
            <a:extLst>
              <a:ext uri="{FF2B5EF4-FFF2-40B4-BE49-F238E27FC236}">
                <a16:creationId xmlns:a16="http://schemas.microsoft.com/office/drawing/2014/main" id="{06F008F1-D6C3-4F2B-BBD0-408B4366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5978" y="15998033"/>
            <a:ext cx="10148572" cy="791144"/>
          </a:xfrm>
          <a:prstGeom prst="roundRect">
            <a:avLst>
              <a:gd name="adj" fmla="val 1087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9975" tIns="29988" rIns="59975" bIns="29988" anchor="ctr"/>
          <a:lstStyle>
            <a:lvl1pPr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  <a:defRPr/>
            </a:pPr>
            <a:endParaRPr lang="ar-SA" altLang="ar-SA" sz="860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0" name="AutoShape 13">
            <a:extLst>
              <a:ext uri="{FF2B5EF4-FFF2-40B4-BE49-F238E27FC236}">
                <a16:creationId xmlns:a16="http://schemas.microsoft.com/office/drawing/2014/main" id="{06F008F1-D6C3-4F2B-BBD0-408B4366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49" y="19166674"/>
            <a:ext cx="10124917" cy="755642"/>
          </a:xfrm>
          <a:prstGeom prst="roundRect">
            <a:avLst>
              <a:gd name="adj" fmla="val 1087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9975" tIns="29988" rIns="59975" bIns="29988" anchor="ctr"/>
          <a:lstStyle>
            <a:lvl1pPr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  <a:defRPr/>
            </a:pPr>
            <a:endParaRPr lang="ar-SA" altLang="ar-SA" sz="860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2" name="AutoShape 13">
            <a:extLst>
              <a:ext uri="{FF2B5EF4-FFF2-40B4-BE49-F238E27FC236}">
                <a16:creationId xmlns:a16="http://schemas.microsoft.com/office/drawing/2014/main" id="{06F008F1-D6C3-4F2B-BBD0-408B4366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5978" y="23012580"/>
            <a:ext cx="10173970" cy="874532"/>
          </a:xfrm>
          <a:prstGeom prst="roundRect">
            <a:avLst>
              <a:gd name="adj" fmla="val 10870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9975" tIns="29988" rIns="59975" bIns="29988" anchor="ctr"/>
          <a:lstStyle>
            <a:lvl1pPr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4389438" rtl="1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4389438" rtl="1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  <a:defRPr/>
            </a:pPr>
            <a:endParaRPr lang="ar-SA" altLang="ar-SA" sz="8600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3A004FF-858A-B44F-B881-D502345CCEF6}"/>
              </a:ext>
            </a:extLst>
          </p:cNvPr>
          <p:cNvSpPr txBox="1"/>
          <p:nvPr/>
        </p:nvSpPr>
        <p:spPr>
          <a:xfrm>
            <a:off x="439738" y="13494834"/>
            <a:ext cx="10173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457200" eaLnBrk="1" latinLnBrk="0" hangingPunct="1"/>
            <a:r>
              <a:rPr lang="en-SA" sz="4000" dirty="0">
                <a:solidFill>
                  <a:schemeClr val="bg1"/>
                </a:solidFill>
              </a:rPr>
              <a:t>OBJECTIVES</a:t>
            </a:r>
            <a:r>
              <a:rPr lang="ar-SA" sz="4000" dirty="0">
                <a:solidFill>
                  <a:schemeClr val="bg1"/>
                </a:solidFill>
              </a:rPr>
              <a:t> الأهداف                                   </a:t>
            </a:r>
            <a:endParaRPr lang="en-SA" sz="4000" dirty="0">
              <a:solidFill>
                <a:schemeClr val="bg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3A004FF-858A-B44F-B881-D502345CCEF6}"/>
              </a:ext>
            </a:extLst>
          </p:cNvPr>
          <p:cNvSpPr txBox="1"/>
          <p:nvPr/>
        </p:nvSpPr>
        <p:spPr>
          <a:xfrm>
            <a:off x="446245" y="19214429"/>
            <a:ext cx="10173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457200" eaLnBrk="1" latinLnBrk="0" hangingPunct="1"/>
            <a:r>
              <a:rPr lang="en-US" sz="4000" dirty="0">
                <a:solidFill>
                  <a:schemeClr val="bg1"/>
                </a:solidFill>
              </a:rPr>
              <a:t>METHODS</a:t>
            </a:r>
            <a:r>
              <a:rPr lang="ar-SA" sz="4000" dirty="0">
                <a:solidFill>
                  <a:schemeClr val="bg1"/>
                </a:solidFill>
              </a:rPr>
              <a:t> طريقة العمل                                  </a:t>
            </a:r>
            <a:endParaRPr lang="en-SA" sz="4000" dirty="0">
              <a:solidFill>
                <a:schemeClr val="bg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3A004FF-858A-B44F-B881-D502345CCEF6}"/>
              </a:ext>
            </a:extLst>
          </p:cNvPr>
          <p:cNvSpPr txBox="1"/>
          <p:nvPr/>
        </p:nvSpPr>
        <p:spPr>
          <a:xfrm>
            <a:off x="11041061" y="4022688"/>
            <a:ext cx="10173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457200" eaLnBrk="1" latinLnBrk="0" hangingPunct="1"/>
            <a:r>
              <a:rPr lang="en-US" sz="4000" dirty="0">
                <a:solidFill>
                  <a:schemeClr val="bg1"/>
                </a:solidFill>
              </a:rPr>
              <a:t>RESULTS</a:t>
            </a:r>
            <a:r>
              <a:rPr lang="ar-SA" sz="4000" dirty="0">
                <a:solidFill>
                  <a:schemeClr val="bg1"/>
                </a:solidFill>
              </a:rPr>
              <a:t> النتائج                                  </a:t>
            </a:r>
            <a:endParaRPr lang="en-SA" sz="4000" dirty="0">
              <a:solidFill>
                <a:schemeClr val="bg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3A004FF-858A-B44F-B881-D502345CCEF6}"/>
              </a:ext>
            </a:extLst>
          </p:cNvPr>
          <p:cNvSpPr txBox="1"/>
          <p:nvPr/>
        </p:nvSpPr>
        <p:spPr>
          <a:xfrm>
            <a:off x="10970574" y="16001367"/>
            <a:ext cx="10173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457200" eaLnBrk="1" latinLnBrk="0" hangingPunct="1"/>
            <a:r>
              <a:rPr lang="en-US" sz="4000" dirty="0">
                <a:solidFill>
                  <a:schemeClr val="bg1"/>
                </a:solidFill>
              </a:rPr>
              <a:t>CONCLUSION</a:t>
            </a:r>
            <a:r>
              <a:rPr lang="ar-SA" sz="4000" dirty="0">
                <a:solidFill>
                  <a:schemeClr val="bg1"/>
                </a:solidFill>
              </a:rPr>
              <a:t>الإستنتاجات                                 </a:t>
            </a:r>
            <a:endParaRPr lang="en-SA" sz="4000" dirty="0">
              <a:solidFill>
                <a:schemeClr val="bg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3A004FF-858A-B44F-B881-D502345CCEF6}"/>
              </a:ext>
            </a:extLst>
          </p:cNvPr>
          <p:cNvSpPr txBox="1"/>
          <p:nvPr/>
        </p:nvSpPr>
        <p:spPr>
          <a:xfrm>
            <a:off x="11041061" y="23095903"/>
            <a:ext cx="10173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457200" eaLnBrk="1" latinLnBrk="0" hangingPunct="1"/>
            <a:r>
              <a:rPr lang="en-US" sz="4000" dirty="0">
                <a:solidFill>
                  <a:schemeClr val="bg1"/>
                </a:solidFill>
              </a:rPr>
              <a:t>REFERENCES</a:t>
            </a:r>
            <a:r>
              <a:rPr lang="ar-SA" sz="4000" dirty="0">
                <a:solidFill>
                  <a:schemeClr val="bg1"/>
                </a:solidFill>
              </a:rPr>
              <a:t> المراجع                                   </a:t>
            </a:r>
            <a:endParaRPr lang="en-SA" sz="40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06EC8A-A02A-AFD9-CA08-88F8D9032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8031" y="17462"/>
            <a:ext cx="5994400" cy="33718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2538</TotalTime>
  <Words>68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نسق Office</vt:lpstr>
      <vt:lpstr>PowerPoint Presentation</vt:lpstr>
    </vt:vector>
  </TitlesOfParts>
  <Company>University of Illinois at Urbana-Champaign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 v1</dc:title>
  <dc:creator>Creative Services at Public Affairs</dc:creator>
  <cp:lastModifiedBy>فيصل الحلافي ID 445105248</cp:lastModifiedBy>
  <cp:revision>176</cp:revision>
  <cp:lastPrinted>2009-06-18T18:06:01Z</cp:lastPrinted>
  <dcterms:created xsi:type="dcterms:W3CDTF">2009-06-18T18:05:32Z</dcterms:created>
  <dcterms:modified xsi:type="dcterms:W3CDTF">2025-12-10T15:13:31Z</dcterms:modified>
</cp:coreProperties>
</file>