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9" r:id="rId2"/>
    <p:sldId id="260" r:id="rId3"/>
    <p:sldId id="261" r:id="rId4"/>
    <p:sldId id="262" r:id="rId5"/>
    <p:sldId id="263" r:id="rId6"/>
    <p:sldId id="264" r:id="rId7"/>
  </p:sldIdLst>
  <p:sldSz cx="9906000" cy="6858000" type="A4"/>
  <p:notesSz cx="9144000" cy="6858000"/>
  <p:defaultTextStyle>
    <a:defPPr>
      <a:defRPr lang="en-US"/>
    </a:defPPr>
    <a:lvl1pPr algn="l" defTabSz="478226" rtl="0" eaLnBrk="0" fontAlgn="base" hangingPunct="0">
      <a:spcBef>
        <a:spcPct val="0"/>
      </a:spcBef>
      <a:spcAft>
        <a:spcPct val="0"/>
      </a:spcAft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78226" indent="-378464" algn="l" defTabSz="478226" rtl="0" eaLnBrk="0" fontAlgn="base" hangingPunct="0">
      <a:spcBef>
        <a:spcPct val="0"/>
      </a:spcBef>
      <a:spcAft>
        <a:spcPct val="0"/>
      </a:spcAft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56453" indent="-757456" algn="l" defTabSz="478226" rtl="0" eaLnBrk="0" fontAlgn="base" hangingPunct="0">
      <a:spcBef>
        <a:spcPct val="0"/>
      </a:spcBef>
      <a:spcAft>
        <a:spcPct val="0"/>
      </a:spcAft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435735" indent="-1136448" algn="l" defTabSz="478226" rtl="0" eaLnBrk="0" fontAlgn="base" hangingPunct="0">
      <a:spcBef>
        <a:spcPct val="0"/>
      </a:spcBef>
      <a:spcAft>
        <a:spcPct val="0"/>
      </a:spcAft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913961" indent="-1514912" algn="l" defTabSz="478226" rtl="0" eaLnBrk="0" fontAlgn="base" hangingPunct="0">
      <a:spcBef>
        <a:spcPct val="0"/>
      </a:spcBef>
      <a:spcAft>
        <a:spcPct val="0"/>
      </a:spcAft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760095" algn="l" defTabSz="304038" rtl="0" eaLnBrk="1" latinLnBrk="0" hangingPunct="1"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912114" algn="l" defTabSz="304038" rtl="0" eaLnBrk="1" latinLnBrk="0" hangingPunct="1"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1064133" algn="l" defTabSz="304038" rtl="0" eaLnBrk="1" latinLnBrk="0" hangingPunct="1"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1216152" algn="l" defTabSz="304038" rtl="0" eaLnBrk="1" latinLnBrk="0" hangingPunct="1">
      <a:defRPr sz="1862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5484"/>
    <a:srgbClr val="333333"/>
    <a:srgbClr val="CC0000"/>
    <a:srgbClr val="FF0000"/>
    <a:srgbClr val="12642D"/>
    <a:srgbClr val="487006"/>
    <a:srgbClr val="FF3300"/>
    <a:srgbClr val="5771A1"/>
    <a:srgbClr val="99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85" autoAdjust="0"/>
    <p:restoredTop sz="92989" autoAdjust="0"/>
  </p:normalViewPr>
  <p:slideViewPr>
    <p:cSldViewPr snapToObjects="1">
      <p:cViewPr varScale="1">
        <p:scale>
          <a:sx n="63" d="100"/>
          <a:sy n="63" d="100"/>
        </p:scale>
        <p:origin x="1268" y="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F5287E2-F448-461E-8312-449BFD9302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1438995" eaLnBrk="0" hangingPunct="0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18A276D-6B18-4E67-9B51-A82B42AD5AA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1438995" eaLnBrk="0" hangingPunct="0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AE663DA6-CAEB-4710-8363-23B3685B6211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3FA944C3-7686-4204-9E7E-2C98706BCDC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1438995" eaLnBrk="0" hangingPunct="0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2AC8E6D7-C714-4793-A350-BF1D2494D55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A0F1DC-28DF-49E0-80F5-C974EB0C28E4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999338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2C1327F-130C-4531-B60C-AC717B131A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1438995" eaLnBrk="1" hangingPunct="1">
              <a:defRPr sz="1200">
                <a:latin typeface="Calibri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ar-SA" alt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0B3B25-756C-44CA-883A-84AF065A94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1438995" eaLnBrk="1" hangingPunct="1">
              <a:defRPr sz="1200">
                <a:latin typeface="Calibri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2AF3E35B-771B-47DE-ABF3-7D2DFA4AD9B7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4A94663-10AD-4959-A86E-0775443C0B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14625" y="514350"/>
            <a:ext cx="37147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ar-SA" altLang="ar-S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5A1E0D2-DBA7-47C6-B99F-F9273C345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ar-SA" noProof="0"/>
              <a:t>Click to edit Master text styles</a:t>
            </a:r>
          </a:p>
          <a:p>
            <a:pPr lvl="1"/>
            <a:r>
              <a:rPr lang="en-US" altLang="ar-SA" noProof="0"/>
              <a:t>Second level</a:t>
            </a:r>
          </a:p>
          <a:p>
            <a:pPr lvl="2"/>
            <a:r>
              <a:rPr lang="en-US" altLang="ar-SA" noProof="0"/>
              <a:t>Third level</a:t>
            </a:r>
          </a:p>
          <a:p>
            <a:pPr lvl="3"/>
            <a:r>
              <a:rPr lang="en-US" altLang="ar-SA" noProof="0"/>
              <a:t>Fourth level</a:t>
            </a:r>
          </a:p>
          <a:p>
            <a:pPr lvl="4"/>
            <a:r>
              <a:rPr lang="en-US" altLang="ar-SA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6C19B-DEC8-4153-852D-DDA0CD629E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1438995" eaLnBrk="1" hangingPunct="1">
              <a:defRPr sz="1200">
                <a:latin typeface="Calibri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ar-SA" alt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FEF58-52B6-45BF-B4EE-F3D7AA875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E34821C4-5D18-4414-9DD8-A5CE2D5F6E61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831166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235" rtl="0" eaLnBrk="0" fontAlgn="base" hangingPunct="0">
      <a:spcBef>
        <a:spcPct val="30000"/>
      </a:spcBef>
      <a:spcAft>
        <a:spcPct val="0"/>
      </a:spcAft>
      <a:defRPr sz="266" kern="1200">
        <a:solidFill>
          <a:schemeClr val="tx1"/>
        </a:solidFill>
        <a:latin typeface="+mn-lt"/>
        <a:ea typeface="ＭＳ Ｐゴシック" pitchFamily="34" charset="-128"/>
        <a:cs typeface="ＭＳ Ｐゴシック" pitchFamily="-108" charset="-128"/>
      </a:defRPr>
    </a:lvl1pPr>
    <a:lvl2pPr marL="99235" algn="l" defTabSz="99235" rtl="0" eaLnBrk="0" fontAlgn="base" hangingPunct="0">
      <a:spcBef>
        <a:spcPct val="30000"/>
      </a:spcBef>
      <a:spcAft>
        <a:spcPct val="0"/>
      </a:spcAft>
      <a:defRPr sz="266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198997" algn="l" defTabSz="99235" rtl="0" eaLnBrk="0" fontAlgn="base" hangingPunct="0">
      <a:spcBef>
        <a:spcPct val="30000"/>
      </a:spcBef>
      <a:spcAft>
        <a:spcPct val="0"/>
      </a:spcAft>
      <a:defRPr sz="266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298760" algn="l" defTabSz="99235" rtl="0" eaLnBrk="0" fontAlgn="base" hangingPunct="0">
      <a:spcBef>
        <a:spcPct val="30000"/>
      </a:spcBef>
      <a:spcAft>
        <a:spcPct val="0"/>
      </a:spcAft>
      <a:defRPr sz="266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398522" algn="l" defTabSz="99235" rtl="0" eaLnBrk="0" fontAlgn="base" hangingPunct="0">
      <a:spcBef>
        <a:spcPct val="30000"/>
      </a:spcBef>
      <a:spcAft>
        <a:spcPct val="0"/>
      </a:spcAft>
      <a:defRPr sz="266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498546" algn="l" defTabSz="99709" rtl="0" eaLnBrk="1" latinLnBrk="0" hangingPunct="1">
      <a:defRPr sz="266" kern="1200">
        <a:solidFill>
          <a:schemeClr val="tx1"/>
        </a:solidFill>
        <a:latin typeface="+mn-lt"/>
        <a:ea typeface="+mn-ea"/>
        <a:cs typeface="+mn-cs"/>
      </a:defRPr>
    </a:lvl6pPr>
    <a:lvl7pPr marL="598256" algn="l" defTabSz="99709" rtl="0" eaLnBrk="1" latinLnBrk="0" hangingPunct="1">
      <a:defRPr sz="266" kern="1200">
        <a:solidFill>
          <a:schemeClr val="tx1"/>
        </a:solidFill>
        <a:latin typeface="+mn-lt"/>
        <a:ea typeface="+mn-ea"/>
        <a:cs typeface="+mn-cs"/>
      </a:defRPr>
    </a:lvl7pPr>
    <a:lvl8pPr marL="697965" algn="l" defTabSz="99709" rtl="0" eaLnBrk="1" latinLnBrk="0" hangingPunct="1">
      <a:defRPr sz="266" kern="1200">
        <a:solidFill>
          <a:schemeClr val="tx1"/>
        </a:solidFill>
        <a:latin typeface="+mn-lt"/>
        <a:ea typeface="+mn-ea"/>
        <a:cs typeface="+mn-cs"/>
      </a:defRPr>
    </a:lvl8pPr>
    <a:lvl9pPr marL="797674" algn="l" defTabSz="99709" rtl="0" eaLnBrk="1" latinLnBrk="0" hangingPunct="1">
      <a:defRPr sz="26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65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4065507-1493-4830-8D7B-973FA2074B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F6033-013A-4658-A21D-7FF866CBBA80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7167420-ABA0-4B61-AF75-6C581D535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A1AA49-86E5-4156-9CAE-0F72A2AB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A0202F2-A6BC-4EE6-B277-113139798C24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0268803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11290A-62E7-443D-87C0-12C34D06CC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E66E7-95DB-4BBB-883B-5A9388120AD4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D96145-3E49-483E-A505-5D59CD3B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8DD9049-C7A0-40E9-90A0-8214A7633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64C03-A62C-43F3-8495-986E84F5B60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67950801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16950269" y="1154115"/>
            <a:ext cx="5259123" cy="24576087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69459" y="1154115"/>
            <a:ext cx="15615708" cy="24576087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811219-974B-44A3-AC6F-B4A8C0C0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E73A2-B851-45A9-9F01-459731DCC098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F3AA3C-9DA2-48E5-B73F-A38930AD9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216AF1-E0EB-4C34-B167-B580E9B7F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05AC86F-CF6C-464C-957E-672EA75BF6D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41029943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7C1EFB-44F7-4062-B54B-716AFD9D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585B6-D02F-460E-944A-D2187EA384B4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C62515-CD5E-4E11-AA5B-07FF406DF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DDDB04-A2A6-4A9E-B63C-844868B4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474680E-EAA0-46AF-B01B-18D087A0F165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67154326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r">
              <a:defRPr sz="3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753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2pPr>
            <a:lvl3pPr marL="685506" indent="0">
              <a:buNone/>
              <a:defRPr sz="1191">
                <a:solidFill>
                  <a:schemeClr val="tx1">
                    <a:tint val="75000"/>
                  </a:schemeClr>
                </a:solidFill>
              </a:defRPr>
            </a:lvl3pPr>
            <a:lvl4pPr marL="1028259" indent="0">
              <a:buNone/>
              <a:defRPr sz="1048">
                <a:solidFill>
                  <a:schemeClr val="tx1">
                    <a:tint val="75000"/>
                  </a:schemeClr>
                </a:solidFill>
              </a:defRPr>
            </a:lvl4pPr>
            <a:lvl5pPr marL="1371012" indent="0">
              <a:buNone/>
              <a:defRPr sz="1048">
                <a:solidFill>
                  <a:schemeClr val="tx1">
                    <a:tint val="75000"/>
                  </a:schemeClr>
                </a:solidFill>
              </a:defRPr>
            </a:lvl5pPr>
            <a:lvl6pPr marL="1713765" indent="0">
              <a:buNone/>
              <a:defRPr sz="1048">
                <a:solidFill>
                  <a:schemeClr val="tx1">
                    <a:tint val="75000"/>
                  </a:schemeClr>
                </a:solidFill>
              </a:defRPr>
            </a:lvl6pPr>
            <a:lvl7pPr marL="2056517" indent="0">
              <a:buNone/>
              <a:defRPr sz="1048">
                <a:solidFill>
                  <a:schemeClr val="tx1">
                    <a:tint val="75000"/>
                  </a:schemeClr>
                </a:solidFill>
              </a:defRPr>
            </a:lvl7pPr>
            <a:lvl8pPr marL="2399270" indent="0">
              <a:buNone/>
              <a:defRPr sz="1048">
                <a:solidFill>
                  <a:schemeClr val="tx1">
                    <a:tint val="75000"/>
                  </a:schemeClr>
                </a:solidFill>
              </a:defRPr>
            </a:lvl8pPr>
            <a:lvl9pPr marL="2742023" indent="0">
              <a:buNone/>
              <a:defRPr sz="10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746545-5335-4D35-A9D7-3DC40716A6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23C91-D69F-421B-ADA1-BEBA56B059E3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DDEF31-6D30-4D19-8791-883320CDD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B40666-CC1D-46DF-98BC-34CDE2CC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E5540BC-E830-44B1-8FB4-B7F9B9BB4A3B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110039040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169459" y="6721477"/>
            <a:ext cx="10437416" cy="19008725"/>
          </a:xfrm>
        </p:spPr>
        <p:txBody>
          <a:bodyPr/>
          <a:lstStyle>
            <a:lvl1pPr>
              <a:defRPr sz="2095"/>
            </a:lvl1pPr>
            <a:lvl2pPr>
              <a:defRPr sz="1810"/>
            </a:lvl2pPr>
            <a:lvl3pPr>
              <a:defRPr sz="1500"/>
            </a:lvl3pPr>
            <a:lvl4pPr>
              <a:defRPr sz="1357"/>
            </a:lvl4pPr>
            <a:lvl5pPr>
              <a:defRPr sz="1357"/>
            </a:lvl5pPr>
            <a:lvl6pPr>
              <a:defRPr sz="1357"/>
            </a:lvl6pPr>
            <a:lvl7pPr>
              <a:defRPr sz="1357"/>
            </a:lvl7pPr>
            <a:lvl8pPr>
              <a:defRPr sz="1357"/>
            </a:lvl8pPr>
            <a:lvl9pPr>
              <a:defRPr sz="1357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1771977" y="6721477"/>
            <a:ext cx="10437415" cy="19008725"/>
          </a:xfrm>
        </p:spPr>
        <p:txBody>
          <a:bodyPr/>
          <a:lstStyle>
            <a:lvl1pPr>
              <a:defRPr sz="2095"/>
            </a:lvl1pPr>
            <a:lvl2pPr>
              <a:defRPr sz="1810"/>
            </a:lvl2pPr>
            <a:lvl3pPr>
              <a:defRPr sz="1500"/>
            </a:lvl3pPr>
            <a:lvl4pPr>
              <a:defRPr sz="1357"/>
            </a:lvl4pPr>
            <a:lvl5pPr>
              <a:defRPr sz="1357"/>
            </a:lvl5pPr>
            <a:lvl6pPr>
              <a:defRPr sz="1357"/>
            </a:lvl6pPr>
            <a:lvl7pPr>
              <a:defRPr sz="1357"/>
            </a:lvl7pPr>
            <a:lvl8pPr>
              <a:defRPr sz="1357"/>
            </a:lvl8pPr>
            <a:lvl9pPr>
              <a:defRPr sz="1357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4BC5C4D9-A1FE-431A-8D81-4C3DA56E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57A3F-EB83-4A31-9F87-64E1BF18941C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F39AAB5F-C7D1-4C57-9840-6A9BE7B17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A2A327D-A49C-4E98-9922-AD250B5A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35896F3-6597-40B5-B752-4FCAA63ED4C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72891721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1810" b="1"/>
            </a:lvl1pPr>
            <a:lvl2pPr marL="342753" indent="0">
              <a:buNone/>
              <a:defRPr sz="1500" b="1"/>
            </a:lvl2pPr>
            <a:lvl3pPr marL="685506" indent="0">
              <a:buNone/>
              <a:defRPr sz="1357" b="1"/>
            </a:lvl3pPr>
            <a:lvl4pPr marL="1028259" indent="0">
              <a:buNone/>
              <a:defRPr sz="1191" b="1"/>
            </a:lvl4pPr>
            <a:lvl5pPr marL="1371012" indent="0">
              <a:buNone/>
              <a:defRPr sz="1191" b="1"/>
            </a:lvl5pPr>
            <a:lvl6pPr marL="1713765" indent="0">
              <a:buNone/>
              <a:defRPr sz="1191" b="1"/>
            </a:lvl6pPr>
            <a:lvl7pPr marL="2056517" indent="0">
              <a:buNone/>
              <a:defRPr sz="1191" b="1"/>
            </a:lvl7pPr>
            <a:lvl8pPr marL="2399270" indent="0">
              <a:buNone/>
              <a:defRPr sz="1191" b="1"/>
            </a:lvl8pPr>
            <a:lvl9pPr marL="2742023" indent="0">
              <a:buNone/>
              <a:defRPr sz="1191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1810"/>
            </a:lvl1pPr>
            <a:lvl2pPr>
              <a:defRPr sz="1500"/>
            </a:lvl2pPr>
            <a:lvl3pPr>
              <a:defRPr sz="1357"/>
            </a:lvl3pPr>
            <a:lvl4pPr>
              <a:defRPr sz="1191"/>
            </a:lvl4pPr>
            <a:lvl5pPr>
              <a:defRPr sz="1191"/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1810" b="1"/>
            </a:lvl1pPr>
            <a:lvl2pPr marL="342753" indent="0">
              <a:buNone/>
              <a:defRPr sz="1500" b="1"/>
            </a:lvl2pPr>
            <a:lvl3pPr marL="685506" indent="0">
              <a:buNone/>
              <a:defRPr sz="1357" b="1"/>
            </a:lvl3pPr>
            <a:lvl4pPr marL="1028259" indent="0">
              <a:buNone/>
              <a:defRPr sz="1191" b="1"/>
            </a:lvl4pPr>
            <a:lvl5pPr marL="1371012" indent="0">
              <a:buNone/>
              <a:defRPr sz="1191" b="1"/>
            </a:lvl5pPr>
            <a:lvl6pPr marL="1713765" indent="0">
              <a:buNone/>
              <a:defRPr sz="1191" b="1"/>
            </a:lvl6pPr>
            <a:lvl7pPr marL="2056517" indent="0">
              <a:buNone/>
              <a:defRPr sz="1191" b="1"/>
            </a:lvl7pPr>
            <a:lvl8pPr marL="2399270" indent="0">
              <a:buNone/>
              <a:defRPr sz="1191" b="1"/>
            </a:lvl8pPr>
            <a:lvl9pPr marL="2742023" indent="0">
              <a:buNone/>
              <a:defRPr sz="1191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1810"/>
            </a:lvl1pPr>
            <a:lvl2pPr>
              <a:defRPr sz="1500"/>
            </a:lvl2pPr>
            <a:lvl3pPr>
              <a:defRPr sz="1357"/>
            </a:lvl3pPr>
            <a:lvl4pPr>
              <a:defRPr sz="1191"/>
            </a:lvl4pPr>
            <a:lvl5pPr>
              <a:defRPr sz="1191"/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C033E5FA-C111-4D00-A702-C3DD147543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ADE0A-996F-496D-8BAE-3A8F9B3207C1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299832EE-5705-4DE9-AD44-043E85D3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4802D515-A640-4C82-A83C-DA1D9FFF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0EF7EC4-A3E8-4DBA-9983-6B27EB7A3B02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20733689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31C98DAD-1EBB-419E-A544-EF764BD9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A1C54-31E6-4E98-BEEC-60907563897C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17BB9B4F-17A9-43CD-9232-3E6D8766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C704FAE0-B63B-437C-987A-45415E350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E69AE68-04D4-42AD-A4A2-DEFCABBBF00F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292322115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77C0C747-7019-4B53-BF5C-2E1A5E7FB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 dirty="0"/>
              <a:t>نموذج عرض </a:t>
            </a:r>
            <a:r>
              <a:rPr lang="ar-SA" altLang="ar-SA" dirty="0" smtClean="0"/>
              <a:t>ملصق مسار الابتكارات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151886600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2405"/>
            </a:lvl1pPr>
            <a:lvl2pPr>
              <a:defRPr sz="2095"/>
            </a:lvl2pPr>
            <a:lvl3pPr>
              <a:defRPr sz="181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006" cy="4691063"/>
          </a:xfrm>
        </p:spPr>
        <p:txBody>
          <a:bodyPr/>
          <a:lstStyle>
            <a:lvl1pPr marL="0" indent="0">
              <a:buNone/>
              <a:defRPr sz="1048"/>
            </a:lvl1pPr>
            <a:lvl2pPr marL="342753" indent="0">
              <a:buNone/>
              <a:defRPr sz="905"/>
            </a:lvl2pPr>
            <a:lvl3pPr marL="685506" indent="0">
              <a:buNone/>
              <a:defRPr sz="738"/>
            </a:lvl3pPr>
            <a:lvl4pPr marL="1028259" indent="0">
              <a:buNone/>
              <a:defRPr sz="667"/>
            </a:lvl4pPr>
            <a:lvl5pPr marL="1371012" indent="0">
              <a:buNone/>
              <a:defRPr sz="667"/>
            </a:lvl5pPr>
            <a:lvl6pPr marL="1713765" indent="0">
              <a:buNone/>
              <a:defRPr sz="667"/>
            </a:lvl6pPr>
            <a:lvl7pPr marL="2056517" indent="0">
              <a:buNone/>
              <a:defRPr sz="667"/>
            </a:lvl7pPr>
            <a:lvl8pPr marL="2399270" indent="0">
              <a:buNone/>
              <a:defRPr sz="667"/>
            </a:lvl8pPr>
            <a:lvl9pPr marL="2742023" indent="0">
              <a:buNone/>
              <a:defRPr sz="667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8DAECCFE-603A-4382-A35F-8A444C0EA4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90475-3A2F-46D7-AFE5-E4AA1A16CD8F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2050D67C-CBEC-4119-B77C-0CF5CC757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F69D332C-9F8E-4D0A-B65F-74BEF1BC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2442F7D-3FB4-4A06-900B-9312651DAAE9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032275069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41646" y="4800600"/>
            <a:ext cx="5943600" cy="566738"/>
          </a:xfrm>
        </p:spPr>
        <p:txBody>
          <a:bodyPr anchor="b"/>
          <a:lstStyle>
            <a:lvl1pPr algn="r">
              <a:defRPr sz="15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2405"/>
            </a:lvl1pPr>
            <a:lvl2pPr marL="342753" indent="0">
              <a:buNone/>
              <a:defRPr sz="2095"/>
            </a:lvl2pPr>
            <a:lvl3pPr marL="685506" indent="0">
              <a:buNone/>
              <a:defRPr sz="1810"/>
            </a:lvl3pPr>
            <a:lvl4pPr marL="1028259" indent="0">
              <a:buNone/>
              <a:defRPr sz="1500"/>
            </a:lvl4pPr>
            <a:lvl5pPr marL="1371012" indent="0">
              <a:buNone/>
              <a:defRPr sz="1500"/>
            </a:lvl5pPr>
            <a:lvl6pPr marL="1713765" indent="0">
              <a:buNone/>
              <a:defRPr sz="1500"/>
            </a:lvl6pPr>
            <a:lvl7pPr marL="2056517" indent="0">
              <a:buNone/>
              <a:defRPr sz="1500"/>
            </a:lvl7pPr>
            <a:lvl8pPr marL="2399270" indent="0">
              <a:buNone/>
              <a:defRPr sz="1500"/>
            </a:lvl8pPr>
            <a:lvl9pPr marL="2742023" indent="0">
              <a:buNone/>
              <a:defRPr sz="15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941646" y="5367338"/>
            <a:ext cx="5943600" cy="804862"/>
          </a:xfrm>
        </p:spPr>
        <p:txBody>
          <a:bodyPr/>
          <a:lstStyle>
            <a:lvl1pPr marL="0" indent="0">
              <a:buNone/>
              <a:defRPr sz="1048"/>
            </a:lvl1pPr>
            <a:lvl2pPr marL="342753" indent="0">
              <a:buNone/>
              <a:defRPr sz="905"/>
            </a:lvl2pPr>
            <a:lvl3pPr marL="685506" indent="0">
              <a:buNone/>
              <a:defRPr sz="738"/>
            </a:lvl3pPr>
            <a:lvl4pPr marL="1028259" indent="0">
              <a:buNone/>
              <a:defRPr sz="667"/>
            </a:lvl4pPr>
            <a:lvl5pPr marL="1371012" indent="0">
              <a:buNone/>
              <a:defRPr sz="667"/>
            </a:lvl5pPr>
            <a:lvl6pPr marL="1713765" indent="0">
              <a:buNone/>
              <a:defRPr sz="667"/>
            </a:lvl6pPr>
            <a:lvl7pPr marL="2056517" indent="0">
              <a:buNone/>
              <a:defRPr sz="667"/>
            </a:lvl7pPr>
            <a:lvl8pPr marL="2399270" indent="0">
              <a:buNone/>
              <a:defRPr sz="667"/>
            </a:lvl8pPr>
            <a:lvl9pPr marL="2742023" indent="0">
              <a:buNone/>
              <a:defRPr sz="667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DA17DC63-003A-4D1E-8D2C-2B3A7D1A0A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9009" y="6356426"/>
            <a:ext cx="23112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60470-08C6-48CC-991D-9C7EB008BC6A}" type="datetime1">
              <a:rPr lang="en-US" altLang="ar-SA"/>
              <a:pPr>
                <a:defRPr/>
              </a:pPr>
              <a:t>1/20/2026</a:t>
            </a:fld>
            <a:endParaRPr lang="en-US" alt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4120A35C-3C28-4C5F-8645-931D5142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 altLang="ar-SA"/>
              <a:t>نموذج عرض ملصق-بحوث التخرج 499فيز</a:t>
            </a:r>
            <a:endParaRPr lang="en-US" alt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7456C2A4-0248-4C51-A276-B67C88001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5737" y="6356426"/>
            <a:ext cx="2311254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4D0DFE5-3482-4FAF-8E49-865DFA5E661C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741486907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>
            <a:extLst>
              <a:ext uri="{FF2B5EF4-FFF2-40B4-BE49-F238E27FC236}">
                <a16:creationId xmlns:a16="http://schemas.microsoft.com/office/drawing/2014/main" id="{C1D21CA7-BBE9-46C3-ADFA-CFAE5B8137B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33444" y="1019525"/>
            <a:ext cx="891452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908" tIns="143954" rIns="287908" bIns="1439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dirty="0"/>
              <a:t>انقر لتحرير نمط العنوان الرئيسي</a:t>
            </a:r>
          </a:p>
        </p:txBody>
      </p:sp>
      <p:sp>
        <p:nvSpPr>
          <p:cNvPr id="1027" name="عنصر نائب للنص 2">
            <a:extLst>
              <a:ext uri="{FF2B5EF4-FFF2-40B4-BE49-F238E27FC236}">
                <a16:creationId xmlns:a16="http://schemas.microsoft.com/office/drawing/2014/main" id="{97E1BDE7-C89B-4691-9047-149F892554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737" y="2667000"/>
            <a:ext cx="8914526" cy="345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908" tIns="143954" rIns="287908" bIns="1439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dirty="0"/>
              <a:t>انقر لتحرير أنماط النص الرئيسي</a:t>
            </a:r>
          </a:p>
          <a:p>
            <a:pPr lvl="1"/>
            <a:r>
              <a:rPr lang="ar-SA" altLang="en-US" dirty="0"/>
              <a:t>المستوى الثاني</a:t>
            </a:r>
          </a:p>
          <a:p>
            <a:pPr lvl="2"/>
            <a:r>
              <a:rPr lang="ar-SA" altLang="en-US" dirty="0"/>
              <a:t>المستوى الثالث</a:t>
            </a:r>
          </a:p>
          <a:p>
            <a:pPr lvl="3"/>
            <a:r>
              <a:rPr lang="ar-SA" altLang="en-US" dirty="0"/>
              <a:t>المستوى الرابع</a:t>
            </a:r>
          </a:p>
          <a:p>
            <a:pPr lvl="4"/>
            <a:r>
              <a:rPr lang="ar-SA" altLang="en-US" dirty="0"/>
              <a:t>المستوى الخامس</a:t>
            </a: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5B0997-FCC7-46CF-A793-49DDBC27B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987" y="6356426"/>
            <a:ext cx="3136026" cy="365125"/>
          </a:xfrm>
          <a:prstGeom prst="rect">
            <a:avLst/>
          </a:prstGeom>
        </p:spPr>
        <p:txBody>
          <a:bodyPr vert="horz" lIns="287908" tIns="143954" rIns="287908" bIns="143954" rtlCol="1" anchor="ctr"/>
          <a:lstStyle>
            <a:lvl1pPr algn="ctr">
              <a:defRPr sz="905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r>
              <a:rPr lang="ar-SA" altLang="ar-SA" dirty="0" smtClean="0"/>
              <a:t>نموذج عرض مشاريع مسار الابتكارات</a:t>
            </a:r>
            <a:endParaRPr lang="en-US" altLang="ar-SA" dirty="0"/>
          </a:p>
        </p:txBody>
      </p:sp>
      <p:pic>
        <p:nvPicPr>
          <p:cNvPr id="7" name="Picture 6"/>
          <p:cNvPicPr/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52" t="28070" r="9091" b="23559"/>
          <a:stretch/>
        </p:blipFill>
        <p:spPr>
          <a:xfrm>
            <a:off x="76200" y="118936"/>
            <a:ext cx="2286000" cy="94599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80"/>
          <a:stretch/>
        </p:blipFill>
        <p:spPr>
          <a:xfrm>
            <a:off x="7973060" y="185555"/>
            <a:ext cx="1932940" cy="8127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685285" rtl="1" eaLnBrk="0" fontAlgn="base" hangingPunct="0">
        <a:spcBef>
          <a:spcPct val="0"/>
        </a:spcBef>
        <a:spcAft>
          <a:spcPct val="0"/>
        </a:spcAft>
        <a:defRPr sz="3310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  <a:lvl2pPr algn="ctr" defTabSz="685285" rtl="1" eaLnBrk="0" fontAlgn="base" hangingPunct="0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2pPr>
      <a:lvl3pPr algn="ctr" defTabSz="685285" rtl="1" eaLnBrk="0" fontAlgn="base" hangingPunct="0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3pPr>
      <a:lvl4pPr algn="ctr" defTabSz="685285" rtl="1" eaLnBrk="0" fontAlgn="base" hangingPunct="0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4pPr>
      <a:lvl5pPr algn="ctr" defTabSz="685285" rtl="1" eaLnBrk="0" fontAlgn="base" hangingPunct="0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108859" algn="ctr" defTabSz="685285" rtl="1" fontAlgn="base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217719" algn="ctr" defTabSz="685285" rtl="1" fontAlgn="base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326578" algn="ctr" defTabSz="685285" rtl="1" fontAlgn="base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435437" algn="ctr" defTabSz="685285" rtl="1" fontAlgn="base">
        <a:spcBef>
          <a:spcPct val="0"/>
        </a:spcBef>
        <a:spcAft>
          <a:spcPct val="0"/>
        </a:spcAft>
        <a:defRPr sz="331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257029" indent="-257029" algn="r" defTabSz="685285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5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556770" indent="-213939" algn="r" defTabSz="685285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95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856511" indent="-171227" algn="r" defTabSz="685285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1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199343" indent="-171227" algn="r" defTabSz="685285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1542174" indent="-171227" algn="r" defTabSz="685285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1885141" indent="-171377" algn="r" defTabSz="685506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893" indent="-171377" algn="r" defTabSz="685506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646" indent="-171377" algn="r" defTabSz="685506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3399" indent="-171377" algn="r" defTabSz="685506" rtl="1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1pPr>
      <a:lvl2pPr marL="342753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2pPr>
      <a:lvl3pPr marL="685506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3pPr>
      <a:lvl4pPr marL="1028259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4pPr>
      <a:lvl5pPr marL="1371012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5pPr>
      <a:lvl6pPr marL="1713765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6pPr>
      <a:lvl7pPr marL="2056517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7pPr>
      <a:lvl8pPr marL="2399270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8pPr>
      <a:lvl9pPr marL="2742023" algn="r" defTabSz="685506" rtl="1" eaLnBrk="1" latinLnBrk="0" hangingPunct="1">
        <a:defRPr sz="13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ar-SA" altLang="ar-SA" sz="4000" b="1" dirty="0" smtClean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المشروع</a:t>
            </a:r>
            <a:r>
              <a:rPr lang="ar-SA" altLang="ar-SA" sz="36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endParaRPr lang="en-US" altLang="ar-SA" sz="36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62050" y="3886200"/>
            <a:ext cx="7581900" cy="17526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ar-SA" altLang="ar-SA" sz="1600" b="1" u="sng" dirty="0">
                <a:solidFill>
                  <a:srgbClr val="FFFF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 </a:t>
            </a:r>
            <a:r>
              <a:rPr lang="ar-SA" altLang="ar-SA" sz="1600" b="1" u="sng" dirty="0" smtClean="0">
                <a:solidFill>
                  <a:srgbClr val="FFFF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الطالب(ة)</a:t>
            </a:r>
            <a:endParaRPr lang="ar-SA" altLang="ar-SA" sz="1600" b="1" dirty="0">
              <a:solidFill>
                <a:srgbClr val="FFFF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eaLnBrk="1" hangingPunct="1">
              <a:spcBef>
                <a:spcPct val="50000"/>
              </a:spcBef>
            </a:pPr>
            <a:r>
              <a:rPr lang="ar-SA" altLang="ar-SA" sz="1600" b="1" dirty="0" smtClean="0">
                <a:solidFill>
                  <a:srgbClr val="FFFF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المؤلف </a:t>
            </a:r>
            <a:r>
              <a:rPr lang="ar-SA" altLang="ar-SA" sz="1600" b="1" dirty="0">
                <a:solidFill>
                  <a:srgbClr val="FFFF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المشارك 1، المؤلف المشارك 2، ....... المشرف </a:t>
            </a:r>
            <a:r>
              <a:rPr lang="en-US" altLang="ar-SA" sz="1600" b="1" dirty="0">
                <a:solidFill>
                  <a:srgbClr val="FFFF00"/>
                </a:solidFill>
              </a:rPr>
              <a:t/>
            </a:r>
            <a:br>
              <a:rPr lang="en-US" altLang="ar-SA" sz="1600" b="1" dirty="0">
                <a:solidFill>
                  <a:srgbClr val="FFFF00"/>
                </a:solidFill>
              </a:rPr>
            </a:br>
            <a:r>
              <a:rPr lang="en-US" altLang="ar-SA" sz="1600" b="1" i="1" dirty="0">
                <a:solidFill>
                  <a:schemeClr val="bg1">
                    <a:lumMod val="95000"/>
                  </a:schemeClr>
                </a:solidFill>
              </a:rPr>
              <a:t>Department of ……………, College of ……………………………, King Saud University</a:t>
            </a:r>
            <a:endParaRPr lang="en-US" altLang="ar-SA" sz="1600" b="1" i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SA" altLang="ar-SA" dirty="0" smtClean="0"/>
              <a:t>نموذج عرض ملصق مشاريع مسار الابتكارات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62785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44" y="1293812"/>
            <a:ext cx="8914526" cy="1143000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</a:rPr>
              <a:t>التحدي </a:t>
            </a:r>
            <a:r>
              <a:rPr lang="ar-SA" b="1" dirty="0" smtClean="0">
                <a:solidFill>
                  <a:schemeClr val="bg1"/>
                </a:solidFill>
              </a:rPr>
              <a:t>و الحل المقترح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اشرح بشكل مختصرطبيعة التحدي والفئة المتأثرة به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الحل المطروح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SA" altLang="ar-SA" smtClean="0"/>
              <a:t>نموذج عرض ملصق مسار الابتكارات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313916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44" y="1293812"/>
            <a:ext cx="8914526" cy="1143000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</a:rPr>
              <a:t>النموذج الأولي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رسم/ صورة </a:t>
            </a: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/ فيديو </a:t>
            </a: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قصير/ محاكاة </a:t>
            </a: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/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Demo</a:t>
            </a:r>
            <a:endParaRPr lang="ar-SA" sz="20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ماذا </a:t>
            </a: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يوضح النموذج</a:t>
            </a: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؟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ما </a:t>
            </a: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الذي تم اختباره؟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SA" altLang="ar-SA" smtClean="0"/>
              <a:t>نموذج عرض ملصق مسار الابتكارات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429365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44" y="1293812"/>
            <a:ext cx="8914526" cy="1143000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</a:rPr>
              <a:t>قابلية </a:t>
            </a:r>
            <a:r>
              <a:rPr lang="ar-SA" b="1" dirty="0" smtClean="0">
                <a:solidFill>
                  <a:schemeClr val="bg1"/>
                </a:solidFill>
              </a:rPr>
              <a:t>التطبيق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كيف سيُستخدم الحل</a:t>
            </a: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؟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لمن؟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آلية </a:t>
            </a: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الاستفادة / </a:t>
            </a: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التشغيل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الموارد المتوقعة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(نموذج عمل مقترح)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SA" altLang="ar-SA" smtClean="0"/>
              <a:t>نموذج عرض ملصق مسار الابتكارات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65877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44" y="1293812"/>
            <a:ext cx="8914526" cy="1143000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</a:rPr>
              <a:t>القيمة والأثر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القيمة المضافة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الأثر المباشر </a:t>
            </a: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(واحد </a:t>
            </a: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على الأقل)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SA" altLang="ar-SA" smtClean="0"/>
              <a:t>نموذج عرض ملصق مسار الابتكارات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94970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44" y="1293812"/>
            <a:ext cx="8914526" cy="1143000"/>
          </a:xfrm>
        </p:spPr>
        <p:txBody>
          <a:bodyPr/>
          <a:lstStyle/>
          <a:p>
            <a:r>
              <a:rPr lang="ar-SA" b="1" dirty="0">
                <a:solidFill>
                  <a:schemeClr val="bg1"/>
                </a:solidFill>
              </a:rPr>
              <a:t>خطة التطوير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الخطوة </a:t>
            </a: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القادمة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خطة التوسع</a:t>
            </a:r>
          </a:p>
          <a:p>
            <a:pPr marL="0" indent="0">
              <a:buNone/>
            </a:pPr>
            <a:r>
              <a:rPr lang="ar-SA" sz="2000" dirty="0" smtClean="0">
                <a:solidFill>
                  <a:schemeClr val="bg1">
                    <a:lumMod val="65000"/>
                  </a:schemeClr>
                </a:solidFill>
              </a:rPr>
              <a:t>الاحتياج </a:t>
            </a:r>
            <a:r>
              <a:rPr lang="ar-SA" sz="2000" dirty="0">
                <a:solidFill>
                  <a:schemeClr val="bg1">
                    <a:lumMod val="65000"/>
                  </a:schemeClr>
                </a:solidFill>
              </a:rPr>
              <a:t>الأساسي (تقني / شراكة / تمويل)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ar-SA" altLang="ar-SA" smtClean="0"/>
              <a:t>نموذج عرض ملصق مسار الابتكارات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309026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2565</TotalTime>
  <Words>135</Words>
  <Application>Microsoft Office PowerPoint</Application>
  <PresentationFormat>A4 Paper (210x297 mm)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PGothic</vt:lpstr>
      <vt:lpstr>MS PGothic</vt:lpstr>
      <vt:lpstr>Arial</vt:lpstr>
      <vt:lpstr>Arial Black</vt:lpstr>
      <vt:lpstr>Calibri</vt:lpstr>
      <vt:lpstr>Sakkal Majalla</vt:lpstr>
      <vt:lpstr>نسق Office</vt:lpstr>
      <vt:lpstr>عنوان المشروع </vt:lpstr>
      <vt:lpstr>التحدي و الحل المقترح</vt:lpstr>
      <vt:lpstr>النموذج الأولي</vt:lpstr>
      <vt:lpstr>قابلية التطبيق</vt:lpstr>
      <vt:lpstr>القيمة والأثر</vt:lpstr>
      <vt:lpstr>خطة التطوير</vt:lpstr>
    </vt:vector>
  </TitlesOfParts>
  <Company>University of Illinois at Urbana-Champaign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 v1</dc:title>
  <dc:creator>Creative Services at Public Affairs</dc:creator>
  <cp:lastModifiedBy>lenovo</cp:lastModifiedBy>
  <cp:revision>179</cp:revision>
  <cp:lastPrinted>2009-06-18T18:06:01Z</cp:lastPrinted>
  <dcterms:created xsi:type="dcterms:W3CDTF">2009-06-18T18:05:32Z</dcterms:created>
  <dcterms:modified xsi:type="dcterms:W3CDTF">2026-01-20T15:07:17Z</dcterms:modified>
</cp:coreProperties>
</file>