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906000" cy="6858000" type="A4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6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056" y="4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AA4A-51FE-48A6-9DBB-B1559A9794AB}" type="datetimeFigureOut">
              <a:rPr lang="ar-SA" smtClean="0"/>
              <a:pPr/>
              <a:t>16/03/39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5101-7E34-41E3-9186-26EF39F7DD6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608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AA4A-51FE-48A6-9DBB-B1559A9794AB}" type="datetimeFigureOut">
              <a:rPr lang="ar-SA" smtClean="0"/>
              <a:pPr/>
              <a:t>16/03/39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5101-7E34-41E3-9186-26EF39F7DD6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945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AA4A-51FE-48A6-9DBB-B1559A9794AB}" type="datetimeFigureOut">
              <a:rPr lang="ar-SA" smtClean="0"/>
              <a:pPr/>
              <a:t>16/03/39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5101-7E34-41E3-9186-26EF39F7DD6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360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AA4A-51FE-48A6-9DBB-B1559A9794AB}" type="datetimeFigureOut">
              <a:rPr lang="ar-SA" smtClean="0"/>
              <a:pPr/>
              <a:t>16/03/39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5101-7E34-41E3-9186-26EF39F7DD6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058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AA4A-51FE-48A6-9DBB-B1559A9794AB}" type="datetimeFigureOut">
              <a:rPr lang="ar-SA" smtClean="0"/>
              <a:pPr/>
              <a:t>16/03/39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5101-7E34-41E3-9186-26EF39F7DD6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595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AA4A-51FE-48A6-9DBB-B1559A9794AB}" type="datetimeFigureOut">
              <a:rPr lang="ar-SA" smtClean="0"/>
              <a:pPr/>
              <a:t>16/03/39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5101-7E34-41E3-9186-26EF39F7DD6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338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AA4A-51FE-48A6-9DBB-B1559A9794AB}" type="datetimeFigureOut">
              <a:rPr lang="ar-SA" smtClean="0"/>
              <a:pPr/>
              <a:t>16/03/39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5101-7E34-41E3-9186-26EF39F7DD6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348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AA4A-51FE-48A6-9DBB-B1559A9794AB}" type="datetimeFigureOut">
              <a:rPr lang="ar-SA" smtClean="0"/>
              <a:pPr/>
              <a:t>16/03/39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5101-7E34-41E3-9186-26EF39F7DD6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908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AA4A-51FE-48A6-9DBB-B1559A9794AB}" type="datetimeFigureOut">
              <a:rPr lang="ar-SA" smtClean="0"/>
              <a:pPr/>
              <a:t>16/03/39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5101-7E34-41E3-9186-26EF39F7DD6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91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AA4A-51FE-48A6-9DBB-B1559A9794AB}" type="datetimeFigureOut">
              <a:rPr lang="ar-SA" smtClean="0"/>
              <a:pPr/>
              <a:t>16/03/39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5101-7E34-41E3-9186-26EF39F7DD6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926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AA4A-51FE-48A6-9DBB-B1559A9794AB}" type="datetimeFigureOut">
              <a:rPr lang="ar-SA" smtClean="0"/>
              <a:pPr/>
              <a:t>16/03/39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5101-7E34-41E3-9186-26EF39F7DD6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416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CAA4A-51FE-48A6-9DBB-B1559A9794AB}" type="datetimeFigureOut">
              <a:rPr lang="ar-SA" smtClean="0"/>
              <a:pPr/>
              <a:t>16/03/39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D5101-7E34-41E3-9186-26EF39F7DD6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906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6" descr="C:\Users\ksu-27as11-pc\Desktop\شهادة حضور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0682" y="-300037"/>
            <a:ext cx="10667365" cy="7458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52" y="1422313"/>
            <a:ext cx="8772525" cy="347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219" y="4517429"/>
            <a:ext cx="4352925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4" y="4459485"/>
            <a:ext cx="4687887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7003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220" y="-314325"/>
            <a:ext cx="10632440" cy="7486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764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8" descr="C:\Users\ksu-27as11-pc\Desktop\قالب شهادة الشكر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2905" y="-342582"/>
            <a:ext cx="10671810" cy="75431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" y="1484784"/>
            <a:ext cx="9849544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 dirty="0">
                <a:solidFill>
                  <a:srgbClr val="17365D"/>
                </a:solidFill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ي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تقدم </a:t>
            </a:r>
            <a:r>
              <a:rPr lang="ar-SA" sz="2800" b="1" dirty="0" smtClean="0">
                <a:solidFill>
                  <a:srgbClr val="C00000"/>
                </a:solidFill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نادي .....بكلية .....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600" b="1" dirty="0" smtClean="0">
                <a:solidFill>
                  <a:srgbClr val="17365D"/>
                </a:solidFill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ممثلة </a:t>
            </a:r>
            <a:r>
              <a:rPr lang="ar-SA" sz="2600" b="1" dirty="0">
                <a:solidFill>
                  <a:srgbClr val="17365D"/>
                </a:solidFill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بوكالة عمادة </a:t>
            </a:r>
            <a:r>
              <a:rPr kumimoji="0" lang="ar-SA" sz="2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شؤون الطلاب لشؤون الطالبات بجزيل الشكر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3C0345"/>
                </a:solidFill>
                <a:effectLst/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        للأستاذة/ </a:t>
            </a:r>
            <a:r>
              <a:rPr kumimoji="0" lang="ar-SA" sz="3200" b="1" i="0" u="none" strike="noStrike" cap="none" normalizeH="0" dirty="0" smtClean="0">
                <a:ln>
                  <a:noFill/>
                </a:ln>
                <a:solidFill>
                  <a:srgbClr val="3C0345"/>
                </a:solidFill>
                <a:effectLst/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 ....................</a:t>
            </a:r>
            <a:endParaRPr lang="ar-SA" sz="3200" dirty="0" smtClean="0">
              <a:solidFill>
                <a:srgbClr val="C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17365D"/>
                </a:solidFill>
                <a:latin typeface="Calibri" pitchFamily="34" charset="0"/>
                <a:ea typeface="Arial" pitchFamily="34" charset="0"/>
                <a:cs typeface="DecoType Naskh" pitchFamily="2" charset="-78"/>
              </a:rPr>
              <a:t>على التعاون في إلقاء ( دورة  / محاضرة ) ......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17365D"/>
                </a:solidFill>
                <a:ea typeface="Calibri"/>
                <a:cs typeface="DecoType Naskh"/>
              </a:rPr>
              <a:t>يوم .......الموافق  / / </a:t>
            </a:r>
            <a:endParaRPr lang="ar-SA" sz="2400" b="1" dirty="0" smtClean="0">
              <a:solidFill>
                <a:srgbClr val="C00000"/>
              </a:solidFill>
              <a:ea typeface="Calibri"/>
              <a:cs typeface="DecoType Naskh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17365D"/>
                </a:solidFill>
                <a:ea typeface="Calibri"/>
                <a:cs typeface="DecoType Naskh"/>
              </a:rPr>
              <a:t>بواقع </a:t>
            </a:r>
            <a:r>
              <a:rPr lang="ar-SA" sz="2400" b="1" dirty="0" smtClean="0">
                <a:solidFill>
                  <a:srgbClr val="C00000"/>
                </a:solidFill>
                <a:ea typeface="Calibri"/>
                <a:cs typeface="DecoType Naskh"/>
              </a:rPr>
              <a:t>« » ساعة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4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Calibri" pitchFamily="34" charset="0"/>
              <a:ea typeface="Arial" pitchFamily="34" charset="0"/>
              <a:cs typeface="DecoType Naskh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17365D"/>
                </a:solidFill>
                <a:ea typeface="Calibri"/>
                <a:cs typeface="DecoType Naskh"/>
              </a:rPr>
              <a:t>مع تمنياتنا لها بدوام التوفيق و النجاح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Calibri" pitchFamily="34" charset="0"/>
              <a:ea typeface="Arial" pitchFamily="34" charset="0"/>
              <a:cs typeface="DecoType Naskh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Calibri" pitchFamily="34" charset="0"/>
              <a:ea typeface="Arial" pitchFamily="34" charset="0"/>
              <a:cs typeface="DecoType Naskh" pitchFamily="2" charset="-78"/>
            </a:endParaRP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ar-SA" sz="1600" b="1" dirty="0" smtClean="0">
                <a:solidFill>
                  <a:srgbClr val="3C0345"/>
                </a:solidFill>
                <a:latin typeface="Calibri" pitchFamily="34" charset="0"/>
                <a:ea typeface="Arial" pitchFamily="34" charset="0"/>
                <a:cs typeface="DecoType Thuluth" pitchFamily="2" charset="-78"/>
              </a:rPr>
              <a:t>                                                                                                                                                 </a:t>
            </a:r>
            <a:endParaRPr lang="en-US" b="1" dirty="0" smtClean="0">
              <a:solidFill>
                <a:srgbClr val="3C0345"/>
              </a:solidFill>
              <a:latin typeface="Calibri" pitchFamily="34" charset="0"/>
              <a:ea typeface="Arial" pitchFamily="34" charset="0"/>
              <a:cs typeface="DecoType Thuluth" pitchFamily="2" charset="-78"/>
            </a:endParaRP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ar-SA" b="1" dirty="0" smtClean="0">
                <a:solidFill>
                  <a:srgbClr val="0042A4"/>
                </a:solidFill>
                <a:latin typeface="Calibri" pitchFamily="34" charset="0"/>
                <a:ea typeface="Arial" pitchFamily="34" charset="0"/>
                <a:cs typeface="DecoType Naskh Extensions" pitchFamily="2" charset="-78"/>
              </a:rPr>
              <a:t>                                                                                                                                                                                            </a:t>
            </a:r>
            <a:endParaRPr lang="en-US" sz="2800" b="1" dirty="0" smtClean="0">
              <a:solidFill>
                <a:srgbClr val="17365D"/>
              </a:solidFill>
              <a:latin typeface="Traditional Arabic" pitchFamily="18" charset="-78"/>
              <a:ea typeface="Arial" pitchFamily="34" charset="0"/>
              <a:cs typeface="Traditional Arabic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3C0345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980" y="5373216"/>
            <a:ext cx="4352925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61" y="4941168"/>
            <a:ext cx="4687887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861063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46</Words>
  <Application>Microsoft Office PowerPoint</Application>
  <PresentationFormat>A4 Paper (210x297 mm)</PresentationFormat>
  <Paragraphs>12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O20S19N</dc:creator>
  <cp:lastModifiedBy>Joharah Almanea</cp:lastModifiedBy>
  <cp:revision>44</cp:revision>
  <dcterms:created xsi:type="dcterms:W3CDTF">2015-11-10T05:39:16Z</dcterms:created>
  <dcterms:modified xsi:type="dcterms:W3CDTF">2017-12-04T10:12:59Z</dcterms:modified>
</cp:coreProperties>
</file>